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2417C31-3163-294B-AB9D-FED11F53BF72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B8FA54AF-734F-3143-AE59-D24D4031D0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50.statcan.gc.ca/t1/tbl1/en/tv.action?pid=11100241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Poverty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How Economics tackles market failures</a:t>
            </a:r>
          </a:p>
        </p:txBody>
      </p:sp>
    </p:spTree>
    <p:extLst>
      <p:ext uri="{BB962C8B-B14F-4D97-AF65-F5344CB8AC3E}">
        <p14:creationId xmlns:p14="http://schemas.microsoft.com/office/powerpoint/2010/main" val="121628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agree that poverty involves: substandard housing, poor nutrition, limited social opportunities, difficulties in financing post secondary education, and problems providing for children.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Absolute Poverty </a:t>
            </a:r>
            <a:r>
              <a:rPr lang="mr-IN" dirty="0"/>
              <a:t>–</a:t>
            </a:r>
            <a:r>
              <a:rPr lang="en-US" dirty="0"/>
              <a:t> a state of utter destitution (what you often see on TV) </a:t>
            </a:r>
          </a:p>
        </p:txBody>
      </p:sp>
    </p:spTree>
    <p:extLst>
      <p:ext uri="{BB962C8B-B14F-4D97-AF65-F5344CB8AC3E}">
        <p14:creationId xmlns:p14="http://schemas.microsoft.com/office/powerpoint/2010/main" val="226054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Wealth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gap between the </a:t>
            </a:r>
            <a:r>
              <a:rPr lang="en-US" i="1" dirty="0"/>
              <a:t>haves</a:t>
            </a:r>
            <a:r>
              <a:rPr lang="en-US" dirty="0"/>
              <a:t> and </a:t>
            </a:r>
            <a:r>
              <a:rPr lang="en-US" i="1" dirty="0"/>
              <a:t>have not's </a:t>
            </a:r>
            <a:r>
              <a:rPr lang="en-US" dirty="0"/>
              <a:t>is growing. Look at our website to see how much.</a:t>
            </a:r>
          </a:p>
        </p:txBody>
      </p:sp>
    </p:spTree>
    <p:extLst>
      <p:ext uri="{BB962C8B-B14F-4D97-AF65-F5344CB8AC3E}">
        <p14:creationId xmlns:p14="http://schemas.microsoft.com/office/powerpoint/2010/main" val="100470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 Lines or Relative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1F497D"/>
                </a:solidFill>
              </a:rPr>
              <a:t>Relative Poverty </a:t>
            </a:r>
            <a:r>
              <a:rPr lang="en-US" dirty="0"/>
              <a:t>means that one is poor in relationship to the conditions of material life that most other people have in Canada.</a:t>
            </a:r>
          </a:p>
          <a:p>
            <a:r>
              <a:rPr lang="en-US" b="1" dirty="0">
                <a:solidFill>
                  <a:srgbClr val="1F497D"/>
                </a:solidFill>
              </a:rPr>
              <a:t>Low </a:t>
            </a:r>
            <a:r>
              <a:rPr lang="mr-IN" b="1" dirty="0">
                <a:solidFill>
                  <a:srgbClr val="1F497D"/>
                </a:solidFill>
              </a:rPr>
              <a:t>–</a:t>
            </a:r>
            <a:r>
              <a:rPr lang="en-US" b="1" dirty="0">
                <a:solidFill>
                  <a:srgbClr val="1F497D"/>
                </a:solidFill>
              </a:rPr>
              <a:t> income cut off (LICO) </a:t>
            </a:r>
            <a:r>
              <a:rPr lang="mr-IN" dirty="0"/>
              <a:t>–</a:t>
            </a:r>
            <a:r>
              <a:rPr lang="en-US" dirty="0"/>
              <a:t> identifies income levels below what a household statistically classified as being in a relatively limited income situation. </a:t>
            </a:r>
          </a:p>
        </p:txBody>
      </p:sp>
    </p:spTree>
    <p:extLst>
      <p:ext uri="{BB962C8B-B14F-4D97-AF65-F5344CB8AC3E}">
        <p14:creationId xmlns:p14="http://schemas.microsoft.com/office/powerpoint/2010/main" val="263917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from Stats Can.</a:t>
            </a:r>
          </a:p>
        </p:txBody>
      </p:sp>
      <p:pic>
        <p:nvPicPr>
          <p:cNvPr id="4" name="Picture 3" descr="Screen Shot 2019-01-21 at 11.30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99" y="1417638"/>
            <a:ext cx="5909869" cy="48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9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759"/>
            <a:ext cx="2536999" cy="794273"/>
          </a:xfrm>
        </p:spPr>
        <p:txBody>
          <a:bodyPr anchor="b">
            <a:normAutofit/>
          </a:bodyPr>
          <a:lstStyle/>
          <a:p>
            <a:r>
              <a:rPr lang="en-US" dirty="0"/>
              <a:t>Another</a:t>
            </a:r>
          </a:p>
        </p:txBody>
      </p:sp>
      <p:pic>
        <p:nvPicPr>
          <p:cNvPr id="5" name="Picture 4" descr="A close-up of a poster&#10;&#10;Description automatically generated with low confidence">
            <a:extLst>
              <a:ext uri="{FF2B5EF4-FFF2-40B4-BE49-F238E27FC236}">
                <a16:creationId xmlns:a16="http://schemas.microsoft.com/office/drawing/2014/main" id="{88D4D1D6-DF9D-1AC1-AEB6-1AD6F0A02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5093">
            <a:off x="2637428" y="174150"/>
            <a:ext cx="3938074" cy="6482429"/>
          </a:xfrm>
          <a:prstGeom prst="rect">
            <a:avLst/>
          </a:prstGeom>
          <a:noFill/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435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Low Income Cut 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17" y="1600199"/>
            <a:ext cx="8815916" cy="5151967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1F497D"/>
                </a:solidFill>
              </a:rPr>
              <a:t>How much does it cost to live in Toronto?</a:t>
            </a:r>
          </a:p>
          <a:p>
            <a:r>
              <a:rPr lang="en-US" dirty="0"/>
              <a:t>How much does it cost to live in Vancouver?</a:t>
            </a:r>
          </a:p>
          <a:p>
            <a:r>
              <a:rPr lang="en-US" dirty="0">
                <a:solidFill>
                  <a:srgbClr val="1F497D"/>
                </a:solidFill>
              </a:rPr>
              <a:t>How much does it cost to live in Ottawa?</a:t>
            </a:r>
          </a:p>
          <a:p>
            <a:r>
              <a:rPr lang="en-US" dirty="0"/>
              <a:t>How much doe it cost to live in Halifax?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Find the answers to the above and then look at the Low Income Cut Offs. </a:t>
            </a:r>
          </a:p>
          <a:p>
            <a:pPr>
              <a:buFontTx/>
              <a:buChar char="-"/>
            </a:pPr>
            <a:r>
              <a:rPr lang="en-US" i="1" dirty="0">
                <a:solidFill>
                  <a:srgbClr val="1F497D"/>
                </a:solidFill>
              </a:rPr>
              <a:t>IF you work at Walmart making 16$ (minimum wage) per hour can you afford to live in these cities? </a:t>
            </a:r>
            <a:r>
              <a:rPr lang="en-US" i="1" dirty="0">
                <a:solidFill>
                  <a:schemeClr val="accent2"/>
                </a:solidFill>
              </a:rPr>
              <a:t>What is the relationship between LICOs and minimum wage?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Does this change your stance on minimum wage?</a:t>
            </a:r>
          </a:p>
        </p:txBody>
      </p:sp>
    </p:spTree>
    <p:extLst>
      <p:ext uri="{BB962C8B-B14F-4D97-AF65-F5344CB8AC3E}">
        <p14:creationId xmlns:p14="http://schemas.microsoft.com/office/powerpoint/2010/main" val="2796665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32</TotalTime>
  <Words>238</Words>
  <Application>Microsoft Macintosh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Calisto MT</vt:lpstr>
      <vt:lpstr>Mistral</vt:lpstr>
      <vt:lpstr>Wingdings 2</vt:lpstr>
      <vt:lpstr>Travelogue</vt:lpstr>
      <vt:lpstr>Poverty</vt:lpstr>
      <vt:lpstr>Defining Poverty</vt:lpstr>
      <vt:lpstr>Wealth Gap</vt:lpstr>
      <vt:lpstr>Poverty Lines or Relative Poverty</vt:lpstr>
      <vt:lpstr>Graphic from Stats Can.</vt:lpstr>
      <vt:lpstr>Another</vt:lpstr>
      <vt:lpstr>Low Income Cut Offs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</dc:title>
  <dc:creator>Gordon Laffin</dc:creator>
  <cp:lastModifiedBy>Gord Gord</cp:lastModifiedBy>
  <cp:revision>5</cp:revision>
  <dcterms:created xsi:type="dcterms:W3CDTF">2019-01-21T16:15:55Z</dcterms:created>
  <dcterms:modified xsi:type="dcterms:W3CDTF">2023-06-09T15:56:01Z</dcterms:modified>
</cp:coreProperties>
</file>