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8552-771A-4C87-B329-C4B4108AFDD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5AC914-4E9D-493C-B808-8B93F9083142}">
      <dgm:prSet/>
      <dgm:spPr/>
      <dgm:t>
        <a:bodyPr/>
        <a:lstStyle/>
        <a:p>
          <a:pPr>
            <a:defRPr b="1"/>
          </a:pPr>
          <a:r>
            <a:rPr lang="en-US"/>
            <a:t>1867</a:t>
          </a:r>
        </a:p>
      </dgm:t>
    </dgm:pt>
    <dgm:pt modelId="{C944C759-F25F-4870-8FC3-A6C98869945E}" type="parTrans" cxnId="{19891873-9AEC-48CB-AF85-A196A335CBEC}">
      <dgm:prSet/>
      <dgm:spPr/>
      <dgm:t>
        <a:bodyPr/>
        <a:lstStyle/>
        <a:p>
          <a:endParaRPr lang="en-US"/>
        </a:p>
      </dgm:t>
    </dgm:pt>
    <dgm:pt modelId="{82976AE1-A5B9-4927-AAF0-EA5C098E67B3}" type="sibTrans" cxnId="{19891873-9AEC-48CB-AF85-A196A335CBEC}">
      <dgm:prSet/>
      <dgm:spPr/>
      <dgm:t>
        <a:bodyPr/>
        <a:lstStyle/>
        <a:p>
          <a:endParaRPr lang="en-US"/>
        </a:p>
      </dgm:t>
    </dgm:pt>
    <dgm:pt modelId="{0AFB3051-329D-419B-BDA6-BD7DA4AA5ED4}">
      <dgm:prSet/>
      <dgm:spPr/>
      <dgm:t>
        <a:bodyPr/>
        <a:lstStyle/>
        <a:p>
          <a:r>
            <a:rPr lang="en-US"/>
            <a:t>Post 1867 The Liberal and (Progressive) Conservative parties dominated Canadian politics.</a:t>
          </a:r>
        </a:p>
      </dgm:t>
    </dgm:pt>
    <dgm:pt modelId="{34417E20-A9CC-4491-92FD-F09B7D1FFA4E}" type="parTrans" cxnId="{E9EA3EC0-A83E-4591-A66A-7434B69A964C}">
      <dgm:prSet/>
      <dgm:spPr/>
      <dgm:t>
        <a:bodyPr/>
        <a:lstStyle/>
        <a:p>
          <a:endParaRPr lang="en-US"/>
        </a:p>
      </dgm:t>
    </dgm:pt>
    <dgm:pt modelId="{D29A55A1-0F9A-485E-9037-B08F788FBF2B}" type="sibTrans" cxnId="{E9EA3EC0-A83E-4591-A66A-7434B69A964C}">
      <dgm:prSet/>
      <dgm:spPr/>
      <dgm:t>
        <a:bodyPr/>
        <a:lstStyle/>
        <a:p>
          <a:endParaRPr lang="en-US"/>
        </a:p>
      </dgm:t>
    </dgm:pt>
    <dgm:pt modelId="{A5ADB0D5-6201-4215-8938-4D0C3609F230}">
      <dgm:prSet/>
      <dgm:spPr/>
      <dgm:t>
        <a:bodyPr/>
        <a:lstStyle/>
        <a:p>
          <a:pPr>
            <a:defRPr b="1"/>
          </a:pPr>
          <a:r>
            <a:rPr lang="en-US"/>
            <a:t>1961</a:t>
          </a:r>
        </a:p>
      </dgm:t>
    </dgm:pt>
    <dgm:pt modelId="{61D365BC-D1DE-4C60-936C-746A71EC7A13}" type="parTrans" cxnId="{88D77493-D971-40CD-8643-E7495459C3F1}">
      <dgm:prSet/>
      <dgm:spPr/>
      <dgm:t>
        <a:bodyPr/>
        <a:lstStyle/>
        <a:p>
          <a:endParaRPr lang="en-US"/>
        </a:p>
      </dgm:t>
    </dgm:pt>
    <dgm:pt modelId="{8645CDD9-F185-454F-B2FC-C4762BE6F803}" type="sibTrans" cxnId="{88D77493-D971-40CD-8643-E7495459C3F1}">
      <dgm:prSet/>
      <dgm:spPr/>
      <dgm:t>
        <a:bodyPr/>
        <a:lstStyle/>
        <a:p>
          <a:endParaRPr lang="en-US"/>
        </a:p>
      </dgm:t>
    </dgm:pt>
    <dgm:pt modelId="{14E42FB8-E826-4CF2-877B-BF882F77FBD7}">
      <dgm:prSet/>
      <dgm:spPr/>
      <dgm:t>
        <a:bodyPr/>
        <a:lstStyle/>
        <a:p>
          <a:r>
            <a:rPr lang="en-US"/>
            <a:t>The New Democratic Party became stable in 1961.</a:t>
          </a:r>
        </a:p>
      </dgm:t>
    </dgm:pt>
    <dgm:pt modelId="{1D77D379-5EBD-49DF-A0CD-C0AB0BA3935D}" type="parTrans" cxnId="{1204614D-E247-4479-9E77-B434668F8EB1}">
      <dgm:prSet/>
      <dgm:spPr/>
      <dgm:t>
        <a:bodyPr/>
        <a:lstStyle/>
        <a:p>
          <a:endParaRPr lang="en-US"/>
        </a:p>
      </dgm:t>
    </dgm:pt>
    <dgm:pt modelId="{3408EF83-FF6A-44BB-B949-9FB93407D8F5}" type="sibTrans" cxnId="{1204614D-E247-4479-9E77-B434668F8EB1}">
      <dgm:prSet/>
      <dgm:spPr/>
      <dgm:t>
        <a:bodyPr/>
        <a:lstStyle/>
        <a:p>
          <a:endParaRPr lang="en-US"/>
        </a:p>
      </dgm:t>
    </dgm:pt>
    <dgm:pt modelId="{7D34CD5D-2D8E-4034-A4D4-244D263B683C}">
      <dgm:prSet/>
      <dgm:spPr/>
      <dgm:t>
        <a:bodyPr/>
        <a:lstStyle/>
        <a:p>
          <a:pPr>
            <a:defRPr b="1"/>
          </a:pPr>
          <a:r>
            <a:rPr lang="en-US"/>
            <a:t>1993</a:t>
          </a:r>
        </a:p>
      </dgm:t>
    </dgm:pt>
    <dgm:pt modelId="{7F9BB4CC-DF03-481E-9EBD-0B19674180F9}" type="parTrans" cxnId="{E6203AFB-AC09-41D4-953C-F1434F2B0898}">
      <dgm:prSet/>
      <dgm:spPr/>
      <dgm:t>
        <a:bodyPr/>
        <a:lstStyle/>
        <a:p>
          <a:endParaRPr lang="en-US"/>
        </a:p>
      </dgm:t>
    </dgm:pt>
    <dgm:pt modelId="{0A41EFD3-C803-4674-BB27-9184FEB13A5F}" type="sibTrans" cxnId="{E6203AFB-AC09-41D4-953C-F1434F2B0898}">
      <dgm:prSet/>
      <dgm:spPr/>
      <dgm:t>
        <a:bodyPr/>
        <a:lstStyle/>
        <a:p>
          <a:endParaRPr lang="en-US"/>
        </a:p>
      </dgm:t>
    </dgm:pt>
    <dgm:pt modelId="{4657C64F-B333-4E7D-AC8D-56ED5D2CC532}">
      <dgm:prSet/>
      <dgm:spPr/>
      <dgm:t>
        <a:bodyPr/>
        <a:lstStyle/>
        <a:p>
          <a:r>
            <a:rPr lang="en-US"/>
            <a:t>the Conservative Party broke and created the Reform Party (later the Canadian Alliance) and the Bloc Quebeccis</a:t>
          </a:r>
        </a:p>
      </dgm:t>
    </dgm:pt>
    <dgm:pt modelId="{C32C89FC-810C-4E4C-BBBA-E450A9AFF07F}" type="parTrans" cxnId="{BE4B0C13-BF30-47ED-87EA-EE7D7B8F65B1}">
      <dgm:prSet/>
      <dgm:spPr/>
      <dgm:t>
        <a:bodyPr/>
        <a:lstStyle/>
        <a:p>
          <a:endParaRPr lang="en-US"/>
        </a:p>
      </dgm:t>
    </dgm:pt>
    <dgm:pt modelId="{E853EB58-C26F-47B1-A08B-AEBA286382A5}" type="sibTrans" cxnId="{BE4B0C13-BF30-47ED-87EA-EE7D7B8F65B1}">
      <dgm:prSet/>
      <dgm:spPr/>
      <dgm:t>
        <a:bodyPr/>
        <a:lstStyle/>
        <a:p>
          <a:endParaRPr lang="en-US"/>
        </a:p>
      </dgm:t>
    </dgm:pt>
    <dgm:pt modelId="{AECBBEA8-CB40-4251-BBFF-5744AF6C94F7}">
      <dgm:prSet/>
      <dgm:spPr/>
      <dgm:t>
        <a:bodyPr/>
        <a:lstStyle/>
        <a:p>
          <a:pPr>
            <a:defRPr b="1"/>
          </a:pPr>
          <a:r>
            <a:rPr lang="en-US"/>
            <a:t>2003</a:t>
          </a:r>
        </a:p>
      </dgm:t>
    </dgm:pt>
    <dgm:pt modelId="{7B489057-98C8-4EAF-B4BF-DB43FAFAF1BB}" type="parTrans" cxnId="{BAF9A3D4-344C-46EC-B6C0-FFD119861A98}">
      <dgm:prSet/>
      <dgm:spPr/>
      <dgm:t>
        <a:bodyPr/>
        <a:lstStyle/>
        <a:p>
          <a:endParaRPr lang="en-US"/>
        </a:p>
      </dgm:t>
    </dgm:pt>
    <dgm:pt modelId="{FF2A9D09-4927-4DCB-B6ED-E3F5766219AD}" type="sibTrans" cxnId="{BAF9A3D4-344C-46EC-B6C0-FFD119861A98}">
      <dgm:prSet/>
      <dgm:spPr/>
      <dgm:t>
        <a:bodyPr/>
        <a:lstStyle/>
        <a:p>
          <a:endParaRPr lang="en-US"/>
        </a:p>
      </dgm:t>
    </dgm:pt>
    <dgm:pt modelId="{950286CC-F60C-47FB-B666-893526EC5653}">
      <dgm:prSet/>
      <dgm:spPr/>
      <dgm:t>
        <a:bodyPr/>
        <a:lstStyle/>
        <a:p>
          <a:r>
            <a:rPr lang="en-US" dirty="0"/>
            <a:t>Two ”right wing” parties aligned to create the Conservative Party of Canada (what we have now)</a:t>
          </a:r>
        </a:p>
      </dgm:t>
    </dgm:pt>
    <dgm:pt modelId="{9B814671-2088-4D26-9458-9F7A012B1BD1}" type="parTrans" cxnId="{A659513F-7A1D-494B-AC73-D053FF3B1235}">
      <dgm:prSet/>
      <dgm:spPr/>
      <dgm:t>
        <a:bodyPr/>
        <a:lstStyle/>
        <a:p>
          <a:endParaRPr lang="en-US"/>
        </a:p>
      </dgm:t>
    </dgm:pt>
    <dgm:pt modelId="{30806925-C758-4A80-BC2A-147280085B35}" type="sibTrans" cxnId="{A659513F-7A1D-494B-AC73-D053FF3B1235}">
      <dgm:prSet/>
      <dgm:spPr/>
      <dgm:t>
        <a:bodyPr/>
        <a:lstStyle/>
        <a:p>
          <a:endParaRPr lang="en-US"/>
        </a:p>
      </dgm:t>
    </dgm:pt>
    <dgm:pt modelId="{6086E7E3-FCC0-2D4C-A96C-B3500187C082}" type="pres">
      <dgm:prSet presAssocID="{C4CA8552-771A-4C87-B329-C4B4108AFDDE}" presName="root" presStyleCnt="0">
        <dgm:presLayoutVars>
          <dgm:chMax/>
          <dgm:chPref/>
          <dgm:animLvl val="lvl"/>
        </dgm:presLayoutVars>
      </dgm:prSet>
      <dgm:spPr/>
    </dgm:pt>
    <dgm:pt modelId="{9F0A68BF-9C43-8D4B-B7B7-22574F64DBC0}" type="pres">
      <dgm:prSet presAssocID="{C4CA8552-771A-4C87-B329-C4B4108AFDDE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A15DBC81-E32F-C04B-98E7-F13A74EBA310}" type="pres">
      <dgm:prSet presAssocID="{C4CA8552-771A-4C87-B329-C4B4108AFDDE}" presName="nodes" presStyleCnt="0">
        <dgm:presLayoutVars>
          <dgm:chMax/>
          <dgm:chPref/>
          <dgm:animLvl val="lvl"/>
        </dgm:presLayoutVars>
      </dgm:prSet>
      <dgm:spPr/>
    </dgm:pt>
    <dgm:pt modelId="{D0EDD0FD-E27F-5D42-8B21-472AF1B2DEF5}" type="pres">
      <dgm:prSet presAssocID="{2B5AC914-4E9D-493C-B808-8B93F9083142}" presName="composite" presStyleCnt="0"/>
      <dgm:spPr/>
    </dgm:pt>
    <dgm:pt modelId="{CBE82576-C7AC-B946-AA74-A477BE7056C4}" type="pres">
      <dgm:prSet presAssocID="{2B5AC914-4E9D-493C-B808-8B93F9083142}" presName="ConnectorPoint" presStyleLbl="lnNode1" presStyleIdx="0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40D60A-FAA6-8F4E-BE8D-ABFAC0590940}" type="pres">
      <dgm:prSet presAssocID="{2B5AC914-4E9D-493C-B808-8B93F9083142}" presName="DropPinPlaceHolder" presStyleCnt="0"/>
      <dgm:spPr/>
    </dgm:pt>
    <dgm:pt modelId="{944741C0-52FA-DA40-A818-5E03B01BC518}" type="pres">
      <dgm:prSet presAssocID="{2B5AC914-4E9D-493C-B808-8B93F9083142}" presName="DropPin" presStyleLbl="alignNode1" presStyleIdx="0" presStyleCnt="4"/>
      <dgm:spPr/>
    </dgm:pt>
    <dgm:pt modelId="{47AF8A5C-B7B8-2447-AA24-486CA441F7A5}" type="pres">
      <dgm:prSet presAssocID="{2B5AC914-4E9D-493C-B808-8B93F9083142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E2D7E3B-0104-E947-96F9-50D0D73A6967}" type="pres">
      <dgm:prSet presAssocID="{2B5AC914-4E9D-493C-B808-8B93F9083142}" presName="L2TextContainer" presStyleLbl="revTx" presStyleIdx="0" presStyleCnt="8">
        <dgm:presLayoutVars>
          <dgm:bulletEnabled val="1"/>
        </dgm:presLayoutVars>
      </dgm:prSet>
      <dgm:spPr/>
    </dgm:pt>
    <dgm:pt modelId="{4E0DC138-63F1-7141-940F-C741913074AD}" type="pres">
      <dgm:prSet presAssocID="{2B5AC914-4E9D-493C-B808-8B93F9083142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A68BB14E-E555-F34E-92BB-766B65EB3FD0}" type="pres">
      <dgm:prSet presAssocID="{2B5AC914-4E9D-493C-B808-8B93F9083142}" presName="ConnectLine" presStyleLbl="sibTrans1D1" presStyleIdx="0" presStyleCnt="4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DFD41DF-9E66-8546-A5C8-13D2F07F3D5A}" type="pres">
      <dgm:prSet presAssocID="{2B5AC914-4E9D-493C-B808-8B93F9083142}" presName="EmptyPlaceHolder" presStyleCnt="0"/>
      <dgm:spPr/>
    </dgm:pt>
    <dgm:pt modelId="{82EC7768-B955-694E-A0A5-EB35140FECE5}" type="pres">
      <dgm:prSet presAssocID="{82976AE1-A5B9-4927-AAF0-EA5C098E67B3}" presName="spaceBetweenRectangles" presStyleCnt="0"/>
      <dgm:spPr/>
    </dgm:pt>
    <dgm:pt modelId="{25F6CC3C-467C-A844-AFE3-8F0DF41B54D7}" type="pres">
      <dgm:prSet presAssocID="{A5ADB0D5-6201-4215-8938-4D0C3609F230}" presName="composite" presStyleCnt="0"/>
      <dgm:spPr/>
    </dgm:pt>
    <dgm:pt modelId="{D9A79044-4D70-C147-93CC-24A77D82D012}" type="pres">
      <dgm:prSet presAssocID="{A5ADB0D5-6201-4215-8938-4D0C3609F230}" presName="ConnectorPoint" presStyleLbl="lnNode1" presStyleIdx="1" presStyleCnt="4"/>
      <dgm:spPr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044AE0A-DB95-E94A-ADB5-E9813669E04E}" type="pres">
      <dgm:prSet presAssocID="{A5ADB0D5-6201-4215-8938-4D0C3609F230}" presName="DropPinPlaceHolder" presStyleCnt="0"/>
      <dgm:spPr/>
    </dgm:pt>
    <dgm:pt modelId="{C5CAAE2D-0894-3A46-BD89-C9448DC13DEE}" type="pres">
      <dgm:prSet presAssocID="{A5ADB0D5-6201-4215-8938-4D0C3609F230}" presName="DropPin" presStyleLbl="alignNode1" presStyleIdx="1" presStyleCnt="4"/>
      <dgm:spPr/>
    </dgm:pt>
    <dgm:pt modelId="{D5B90379-D1CB-3847-9541-C07998A03AF7}" type="pres">
      <dgm:prSet presAssocID="{A5ADB0D5-6201-4215-8938-4D0C3609F230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DAC73A3-C4C0-9049-8DE0-0F1266C69FAD}" type="pres">
      <dgm:prSet presAssocID="{A5ADB0D5-6201-4215-8938-4D0C3609F230}" presName="L2TextContainer" presStyleLbl="revTx" presStyleIdx="2" presStyleCnt="8">
        <dgm:presLayoutVars>
          <dgm:bulletEnabled val="1"/>
        </dgm:presLayoutVars>
      </dgm:prSet>
      <dgm:spPr/>
    </dgm:pt>
    <dgm:pt modelId="{EDFA364C-EE10-9147-8A20-7E4710753E60}" type="pres">
      <dgm:prSet presAssocID="{A5ADB0D5-6201-4215-8938-4D0C3609F230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BEBBD057-E6CC-D34D-A4D1-2711252AA398}" type="pres">
      <dgm:prSet presAssocID="{A5ADB0D5-6201-4215-8938-4D0C3609F230}" presName="ConnectLine" presStyleLbl="sibTrans1D1" presStyleIdx="1" presStyleCnt="4"/>
      <dgm:spPr>
        <a:noFill/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dash"/>
          <a:miter lim="800000"/>
        </a:ln>
        <a:effectLst/>
      </dgm:spPr>
    </dgm:pt>
    <dgm:pt modelId="{8F05A4C2-A7E3-0A40-9ADC-18CA5DD99526}" type="pres">
      <dgm:prSet presAssocID="{A5ADB0D5-6201-4215-8938-4D0C3609F230}" presName="EmptyPlaceHolder" presStyleCnt="0"/>
      <dgm:spPr/>
    </dgm:pt>
    <dgm:pt modelId="{A4965B79-839B-A940-84DA-4651ABE3D417}" type="pres">
      <dgm:prSet presAssocID="{8645CDD9-F185-454F-B2FC-C4762BE6F803}" presName="spaceBetweenRectangles" presStyleCnt="0"/>
      <dgm:spPr/>
    </dgm:pt>
    <dgm:pt modelId="{C2E119DF-1A3D-9F4F-B473-04329333EC2A}" type="pres">
      <dgm:prSet presAssocID="{7D34CD5D-2D8E-4034-A4D4-244D263B683C}" presName="composite" presStyleCnt="0"/>
      <dgm:spPr/>
    </dgm:pt>
    <dgm:pt modelId="{338BCD6E-3D06-C74E-9E1B-C6032728026E}" type="pres">
      <dgm:prSet presAssocID="{7D34CD5D-2D8E-4034-A4D4-244D263B683C}" presName="ConnectorPoint" presStyleLbl="lnNode1" presStyleIdx="2" presStyleCnt="4"/>
      <dgm:spPr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A91014F-9B8E-294A-B0A7-BF081FC1EEC8}" type="pres">
      <dgm:prSet presAssocID="{7D34CD5D-2D8E-4034-A4D4-244D263B683C}" presName="DropPinPlaceHolder" presStyleCnt="0"/>
      <dgm:spPr/>
    </dgm:pt>
    <dgm:pt modelId="{B0BEE117-EC41-834F-8CCC-0DC781572264}" type="pres">
      <dgm:prSet presAssocID="{7D34CD5D-2D8E-4034-A4D4-244D263B683C}" presName="DropPin" presStyleLbl="alignNode1" presStyleIdx="2" presStyleCnt="4"/>
      <dgm:spPr/>
    </dgm:pt>
    <dgm:pt modelId="{441BE11C-646B-F746-8D35-F1EF502A9034}" type="pres">
      <dgm:prSet presAssocID="{7D34CD5D-2D8E-4034-A4D4-244D263B683C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1B4D74E-4AA6-0E41-8313-3ECE9FAA1223}" type="pres">
      <dgm:prSet presAssocID="{7D34CD5D-2D8E-4034-A4D4-244D263B683C}" presName="L2TextContainer" presStyleLbl="revTx" presStyleIdx="4" presStyleCnt="8">
        <dgm:presLayoutVars>
          <dgm:bulletEnabled val="1"/>
        </dgm:presLayoutVars>
      </dgm:prSet>
      <dgm:spPr/>
    </dgm:pt>
    <dgm:pt modelId="{E3211D9A-5F27-1C49-A924-8086E080739A}" type="pres">
      <dgm:prSet presAssocID="{7D34CD5D-2D8E-4034-A4D4-244D263B683C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087DC8CE-55F1-C34D-9C4F-2FF2F89B53AA}" type="pres">
      <dgm:prSet presAssocID="{7D34CD5D-2D8E-4034-A4D4-244D263B683C}" presName="ConnectLine" presStyleLbl="sibTrans1D1" presStyleIdx="2" presStyleCnt="4"/>
      <dgm:spPr>
        <a:noFill/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dash"/>
          <a:miter lim="800000"/>
        </a:ln>
        <a:effectLst/>
      </dgm:spPr>
    </dgm:pt>
    <dgm:pt modelId="{7BCF4320-BFC1-3F4B-9134-6D6A6AC16416}" type="pres">
      <dgm:prSet presAssocID="{7D34CD5D-2D8E-4034-A4D4-244D263B683C}" presName="EmptyPlaceHolder" presStyleCnt="0"/>
      <dgm:spPr/>
    </dgm:pt>
    <dgm:pt modelId="{B631DD10-1F19-6641-B590-7B3D51EDC864}" type="pres">
      <dgm:prSet presAssocID="{0A41EFD3-C803-4674-BB27-9184FEB13A5F}" presName="spaceBetweenRectangles" presStyleCnt="0"/>
      <dgm:spPr/>
    </dgm:pt>
    <dgm:pt modelId="{01BF2C19-B942-2A49-80A8-94E714084139}" type="pres">
      <dgm:prSet presAssocID="{AECBBEA8-CB40-4251-BBFF-5744AF6C94F7}" presName="composite" presStyleCnt="0"/>
      <dgm:spPr/>
    </dgm:pt>
    <dgm:pt modelId="{5A6FAEE5-06A0-514A-B578-DA42F0E7044A}" type="pres">
      <dgm:prSet presAssocID="{AECBBEA8-CB40-4251-BBFF-5744AF6C94F7}" presName="ConnectorPoint" presStyleLbl="lnNode1" presStyleIdx="3" presStyleCnt="4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05A4B86-434E-4140-A868-B5E6731EC06C}" type="pres">
      <dgm:prSet presAssocID="{AECBBEA8-CB40-4251-BBFF-5744AF6C94F7}" presName="DropPinPlaceHolder" presStyleCnt="0"/>
      <dgm:spPr/>
    </dgm:pt>
    <dgm:pt modelId="{9344F1BB-FF38-8D4A-8AA9-8CB6CF9B79CA}" type="pres">
      <dgm:prSet presAssocID="{AECBBEA8-CB40-4251-BBFF-5744AF6C94F7}" presName="DropPin" presStyleLbl="alignNode1" presStyleIdx="3" presStyleCnt="4"/>
      <dgm:spPr/>
    </dgm:pt>
    <dgm:pt modelId="{6A2DBE02-0989-C94B-85E1-8B77A0727498}" type="pres">
      <dgm:prSet presAssocID="{AECBBEA8-CB40-4251-BBFF-5744AF6C94F7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59D78EF-0038-AA48-ADAC-51621EF8E262}" type="pres">
      <dgm:prSet presAssocID="{AECBBEA8-CB40-4251-BBFF-5744AF6C94F7}" presName="L2TextContainer" presStyleLbl="revTx" presStyleIdx="6" presStyleCnt="8">
        <dgm:presLayoutVars>
          <dgm:bulletEnabled val="1"/>
        </dgm:presLayoutVars>
      </dgm:prSet>
      <dgm:spPr/>
    </dgm:pt>
    <dgm:pt modelId="{EAA01E1B-ACAB-A647-B844-A1E22393EE20}" type="pres">
      <dgm:prSet presAssocID="{AECBBEA8-CB40-4251-BBFF-5744AF6C94F7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4C98329A-DF74-F244-8EA2-52D9A324FB44}" type="pres">
      <dgm:prSet presAssocID="{AECBBEA8-CB40-4251-BBFF-5744AF6C94F7}" presName="ConnectLine" presStyleLbl="sibTrans1D1" presStyleIdx="3" presStyleCnt="4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749C2819-8830-8148-A8D2-F85CD0DFA255}" type="pres">
      <dgm:prSet presAssocID="{AECBBEA8-CB40-4251-BBFF-5744AF6C94F7}" presName="EmptyPlaceHolder" presStyleCnt="0"/>
      <dgm:spPr/>
    </dgm:pt>
  </dgm:ptLst>
  <dgm:cxnLst>
    <dgm:cxn modelId="{BE4B0C13-BF30-47ED-87EA-EE7D7B8F65B1}" srcId="{7D34CD5D-2D8E-4034-A4D4-244D263B683C}" destId="{4657C64F-B333-4E7D-AC8D-56ED5D2CC532}" srcOrd="0" destOrd="0" parTransId="{C32C89FC-810C-4E4C-BBBA-E450A9AFF07F}" sibTransId="{E853EB58-C26F-47B1-A08B-AEBA286382A5}"/>
    <dgm:cxn modelId="{2CF31216-8169-894C-864E-12ADA75BDA71}" type="presOf" srcId="{A5ADB0D5-6201-4215-8938-4D0C3609F230}" destId="{EDFA364C-EE10-9147-8A20-7E4710753E60}" srcOrd="0" destOrd="0" presId="urn:microsoft.com/office/officeart/2017/3/layout/DropPinTimeline"/>
    <dgm:cxn modelId="{3FABD43E-E305-EB4D-82B5-B133D3C096F6}" type="presOf" srcId="{0AFB3051-329D-419B-BDA6-BD7DA4AA5ED4}" destId="{4E2D7E3B-0104-E947-96F9-50D0D73A6967}" srcOrd="0" destOrd="0" presId="urn:microsoft.com/office/officeart/2017/3/layout/DropPinTimeline"/>
    <dgm:cxn modelId="{A659513F-7A1D-494B-AC73-D053FF3B1235}" srcId="{AECBBEA8-CB40-4251-BBFF-5744AF6C94F7}" destId="{950286CC-F60C-47FB-B666-893526EC5653}" srcOrd="0" destOrd="0" parTransId="{9B814671-2088-4D26-9458-9F7A012B1BD1}" sibTransId="{30806925-C758-4A80-BC2A-147280085B35}"/>
    <dgm:cxn modelId="{041EFD45-F4BC-764F-83BC-1C8E19A0B20E}" type="presOf" srcId="{950286CC-F60C-47FB-B666-893526EC5653}" destId="{459D78EF-0038-AA48-ADAC-51621EF8E262}" srcOrd="0" destOrd="0" presId="urn:microsoft.com/office/officeart/2017/3/layout/DropPinTimeline"/>
    <dgm:cxn modelId="{1204614D-E247-4479-9E77-B434668F8EB1}" srcId="{A5ADB0D5-6201-4215-8938-4D0C3609F230}" destId="{14E42FB8-E826-4CF2-877B-BF882F77FBD7}" srcOrd="0" destOrd="0" parTransId="{1D77D379-5EBD-49DF-A0CD-C0AB0BA3935D}" sibTransId="{3408EF83-FF6A-44BB-B949-9FB93407D8F5}"/>
    <dgm:cxn modelId="{13A7AB6C-E40B-804E-AAA3-BB5799198EA4}" type="presOf" srcId="{C4CA8552-771A-4C87-B329-C4B4108AFDDE}" destId="{6086E7E3-FCC0-2D4C-A96C-B3500187C082}" srcOrd="0" destOrd="0" presId="urn:microsoft.com/office/officeart/2017/3/layout/DropPinTimeline"/>
    <dgm:cxn modelId="{19891873-9AEC-48CB-AF85-A196A335CBEC}" srcId="{C4CA8552-771A-4C87-B329-C4B4108AFDDE}" destId="{2B5AC914-4E9D-493C-B808-8B93F9083142}" srcOrd="0" destOrd="0" parTransId="{C944C759-F25F-4870-8FC3-A6C98869945E}" sibTransId="{82976AE1-A5B9-4927-AAF0-EA5C098E67B3}"/>
    <dgm:cxn modelId="{448D387A-C387-D943-A82C-33EC41237B9B}" type="presOf" srcId="{2B5AC914-4E9D-493C-B808-8B93F9083142}" destId="{4E0DC138-63F1-7141-940F-C741913074AD}" srcOrd="0" destOrd="0" presId="urn:microsoft.com/office/officeart/2017/3/layout/DropPinTimeline"/>
    <dgm:cxn modelId="{2160A188-05B3-DC48-A8E6-E23293D93C32}" type="presOf" srcId="{AECBBEA8-CB40-4251-BBFF-5744AF6C94F7}" destId="{EAA01E1B-ACAB-A647-B844-A1E22393EE20}" srcOrd="0" destOrd="0" presId="urn:microsoft.com/office/officeart/2017/3/layout/DropPinTimeline"/>
    <dgm:cxn modelId="{88D77493-D971-40CD-8643-E7495459C3F1}" srcId="{C4CA8552-771A-4C87-B329-C4B4108AFDDE}" destId="{A5ADB0D5-6201-4215-8938-4D0C3609F230}" srcOrd="1" destOrd="0" parTransId="{61D365BC-D1DE-4C60-936C-746A71EC7A13}" sibTransId="{8645CDD9-F185-454F-B2FC-C4762BE6F803}"/>
    <dgm:cxn modelId="{E9EA3EC0-A83E-4591-A66A-7434B69A964C}" srcId="{2B5AC914-4E9D-493C-B808-8B93F9083142}" destId="{0AFB3051-329D-419B-BDA6-BD7DA4AA5ED4}" srcOrd="0" destOrd="0" parTransId="{34417E20-A9CC-4491-92FD-F09B7D1FFA4E}" sibTransId="{D29A55A1-0F9A-485E-9037-B08F788FBF2B}"/>
    <dgm:cxn modelId="{265376C3-5EA5-8343-8BF0-DCCC4409925F}" type="presOf" srcId="{14E42FB8-E826-4CF2-877B-BF882F77FBD7}" destId="{6DAC73A3-C4C0-9049-8DE0-0F1266C69FAD}" srcOrd="0" destOrd="0" presId="urn:microsoft.com/office/officeart/2017/3/layout/DropPinTimeline"/>
    <dgm:cxn modelId="{BAF9A3D4-344C-46EC-B6C0-FFD119861A98}" srcId="{C4CA8552-771A-4C87-B329-C4B4108AFDDE}" destId="{AECBBEA8-CB40-4251-BBFF-5744AF6C94F7}" srcOrd="3" destOrd="0" parTransId="{7B489057-98C8-4EAF-B4BF-DB43FAFAF1BB}" sibTransId="{FF2A9D09-4927-4DCB-B6ED-E3F5766219AD}"/>
    <dgm:cxn modelId="{71BC27E4-C491-2E47-8F27-27C46E0BE94D}" type="presOf" srcId="{7D34CD5D-2D8E-4034-A4D4-244D263B683C}" destId="{E3211D9A-5F27-1C49-A924-8086E080739A}" srcOrd="0" destOrd="0" presId="urn:microsoft.com/office/officeart/2017/3/layout/DropPinTimeline"/>
    <dgm:cxn modelId="{9E9D88F4-9DA9-984E-BA5C-62D52D132B6C}" type="presOf" srcId="{4657C64F-B333-4E7D-AC8D-56ED5D2CC532}" destId="{71B4D74E-4AA6-0E41-8313-3ECE9FAA1223}" srcOrd="0" destOrd="0" presId="urn:microsoft.com/office/officeart/2017/3/layout/DropPinTimeline"/>
    <dgm:cxn modelId="{E6203AFB-AC09-41D4-953C-F1434F2B0898}" srcId="{C4CA8552-771A-4C87-B329-C4B4108AFDDE}" destId="{7D34CD5D-2D8E-4034-A4D4-244D263B683C}" srcOrd="2" destOrd="0" parTransId="{7F9BB4CC-DF03-481E-9EBD-0B19674180F9}" sibTransId="{0A41EFD3-C803-4674-BB27-9184FEB13A5F}"/>
    <dgm:cxn modelId="{4AF042C1-CDC9-2745-80A5-EC6D8FC3F867}" type="presParOf" srcId="{6086E7E3-FCC0-2D4C-A96C-B3500187C082}" destId="{9F0A68BF-9C43-8D4B-B7B7-22574F64DBC0}" srcOrd="0" destOrd="0" presId="urn:microsoft.com/office/officeart/2017/3/layout/DropPinTimeline"/>
    <dgm:cxn modelId="{8ABDD973-F6A0-FC4F-9696-BE008AC45CAD}" type="presParOf" srcId="{6086E7E3-FCC0-2D4C-A96C-B3500187C082}" destId="{A15DBC81-E32F-C04B-98E7-F13A74EBA310}" srcOrd="1" destOrd="0" presId="urn:microsoft.com/office/officeart/2017/3/layout/DropPinTimeline"/>
    <dgm:cxn modelId="{B35A5685-2E58-4249-BB3E-5A7421DC9FDC}" type="presParOf" srcId="{A15DBC81-E32F-C04B-98E7-F13A74EBA310}" destId="{D0EDD0FD-E27F-5D42-8B21-472AF1B2DEF5}" srcOrd="0" destOrd="0" presId="urn:microsoft.com/office/officeart/2017/3/layout/DropPinTimeline"/>
    <dgm:cxn modelId="{445B3116-42CE-0047-886E-1C0F49A43B0A}" type="presParOf" srcId="{D0EDD0FD-E27F-5D42-8B21-472AF1B2DEF5}" destId="{CBE82576-C7AC-B946-AA74-A477BE7056C4}" srcOrd="0" destOrd="0" presId="urn:microsoft.com/office/officeart/2017/3/layout/DropPinTimeline"/>
    <dgm:cxn modelId="{D3793107-AD4E-1A47-A10A-BE5D91106B42}" type="presParOf" srcId="{D0EDD0FD-E27F-5D42-8B21-472AF1B2DEF5}" destId="{2440D60A-FAA6-8F4E-BE8D-ABFAC0590940}" srcOrd="1" destOrd="0" presId="urn:microsoft.com/office/officeart/2017/3/layout/DropPinTimeline"/>
    <dgm:cxn modelId="{EAC98764-F17F-B042-90E4-6D72809B9D2F}" type="presParOf" srcId="{2440D60A-FAA6-8F4E-BE8D-ABFAC0590940}" destId="{944741C0-52FA-DA40-A818-5E03B01BC518}" srcOrd="0" destOrd="0" presId="urn:microsoft.com/office/officeart/2017/3/layout/DropPinTimeline"/>
    <dgm:cxn modelId="{ADBD5E10-9BC4-3C43-BB39-D5761F16EC34}" type="presParOf" srcId="{2440D60A-FAA6-8F4E-BE8D-ABFAC0590940}" destId="{47AF8A5C-B7B8-2447-AA24-486CA441F7A5}" srcOrd="1" destOrd="0" presId="urn:microsoft.com/office/officeart/2017/3/layout/DropPinTimeline"/>
    <dgm:cxn modelId="{DA848615-296E-B646-BC13-F9C2F058147A}" type="presParOf" srcId="{D0EDD0FD-E27F-5D42-8B21-472AF1B2DEF5}" destId="{4E2D7E3B-0104-E947-96F9-50D0D73A6967}" srcOrd="2" destOrd="0" presId="urn:microsoft.com/office/officeart/2017/3/layout/DropPinTimeline"/>
    <dgm:cxn modelId="{8C6519B8-A930-6F42-A6FD-AEA4A1AB72EA}" type="presParOf" srcId="{D0EDD0FD-E27F-5D42-8B21-472AF1B2DEF5}" destId="{4E0DC138-63F1-7141-940F-C741913074AD}" srcOrd="3" destOrd="0" presId="urn:microsoft.com/office/officeart/2017/3/layout/DropPinTimeline"/>
    <dgm:cxn modelId="{E1510795-1421-C84C-8294-48DE006B0752}" type="presParOf" srcId="{D0EDD0FD-E27F-5D42-8B21-472AF1B2DEF5}" destId="{A68BB14E-E555-F34E-92BB-766B65EB3FD0}" srcOrd="4" destOrd="0" presId="urn:microsoft.com/office/officeart/2017/3/layout/DropPinTimeline"/>
    <dgm:cxn modelId="{97543923-B99C-D845-BA68-EE5D5FEF6DFE}" type="presParOf" srcId="{D0EDD0FD-E27F-5D42-8B21-472AF1B2DEF5}" destId="{7DFD41DF-9E66-8546-A5C8-13D2F07F3D5A}" srcOrd="5" destOrd="0" presId="urn:microsoft.com/office/officeart/2017/3/layout/DropPinTimeline"/>
    <dgm:cxn modelId="{D95055E9-F58E-524F-8604-2791A438F264}" type="presParOf" srcId="{A15DBC81-E32F-C04B-98E7-F13A74EBA310}" destId="{82EC7768-B955-694E-A0A5-EB35140FECE5}" srcOrd="1" destOrd="0" presId="urn:microsoft.com/office/officeart/2017/3/layout/DropPinTimeline"/>
    <dgm:cxn modelId="{C53FB70B-4DB4-214D-A598-A571722A0A3E}" type="presParOf" srcId="{A15DBC81-E32F-C04B-98E7-F13A74EBA310}" destId="{25F6CC3C-467C-A844-AFE3-8F0DF41B54D7}" srcOrd="2" destOrd="0" presId="urn:microsoft.com/office/officeart/2017/3/layout/DropPinTimeline"/>
    <dgm:cxn modelId="{D4F42127-726E-DF4E-BA6B-894E4F266434}" type="presParOf" srcId="{25F6CC3C-467C-A844-AFE3-8F0DF41B54D7}" destId="{D9A79044-4D70-C147-93CC-24A77D82D012}" srcOrd="0" destOrd="0" presId="urn:microsoft.com/office/officeart/2017/3/layout/DropPinTimeline"/>
    <dgm:cxn modelId="{96A99377-1C53-6546-A38B-79B7BDACEFE5}" type="presParOf" srcId="{25F6CC3C-467C-A844-AFE3-8F0DF41B54D7}" destId="{8044AE0A-DB95-E94A-ADB5-E9813669E04E}" srcOrd="1" destOrd="0" presId="urn:microsoft.com/office/officeart/2017/3/layout/DropPinTimeline"/>
    <dgm:cxn modelId="{9E182F95-94F6-8547-9888-8A052A5C5999}" type="presParOf" srcId="{8044AE0A-DB95-E94A-ADB5-E9813669E04E}" destId="{C5CAAE2D-0894-3A46-BD89-C9448DC13DEE}" srcOrd="0" destOrd="0" presId="urn:microsoft.com/office/officeart/2017/3/layout/DropPinTimeline"/>
    <dgm:cxn modelId="{426D895F-F048-3241-AC06-B574108DC21E}" type="presParOf" srcId="{8044AE0A-DB95-E94A-ADB5-E9813669E04E}" destId="{D5B90379-D1CB-3847-9541-C07998A03AF7}" srcOrd="1" destOrd="0" presId="urn:microsoft.com/office/officeart/2017/3/layout/DropPinTimeline"/>
    <dgm:cxn modelId="{D54FCCB7-F5FC-174E-B96C-E2140C7F0B59}" type="presParOf" srcId="{25F6CC3C-467C-A844-AFE3-8F0DF41B54D7}" destId="{6DAC73A3-C4C0-9049-8DE0-0F1266C69FAD}" srcOrd="2" destOrd="0" presId="urn:microsoft.com/office/officeart/2017/3/layout/DropPinTimeline"/>
    <dgm:cxn modelId="{7485B1E5-5F12-BA43-8988-76324FE79494}" type="presParOf" srcId="{25F6CC3C-467C-A844-AFE3-8F0DF41B54D7}" destId="{EDFA364C-EE10-9147-8A20-7E4710753E60}" srcOrd="3" destOrd="0" presId="urn:microsoft.com/office/officeart/2017/3/layout/DropPinTimeline"/>
    <dgm:cxn modelId="{461EDDE1-EB42-EB48-BBEA-DEC5E3A5E3F9}" type="presParOf" srcId="{25F6CC3C-467C-A844-AFE3-8F0DF41B54D7}" destId="{BEBBD057-E6CC-D34D-A4D1-2711252AA398}" srcOrd="4" destOrd="0" presId="urn:microsoft.com/office/officeart/2017/3/layout/DropPinTimeline"/>
    <dgm:cxn modelId="{04B70866-9EDC-B74D-A7F8-B002C2B940CE}" type="presParOf" srcId="{25F6CC3C-467C-A844-AFE3-8F0DF41B54D7}" destId="{8F05A4C2-A7E3-0A40-9ADC-18CA5DD99526}" srcOrd="5" destOrd="0" presId="urn:microsoft.com/office/officeart/2017/3/layout/DropPinTimeline"/>
    <dgm:cxn modelId="{4286AFF5-63CF-F346-8C9D-817A69394550}" type="presParOf" srcId="{A15DBC81-E32F-C04B-98E7-F13A74EBA310}" destId="{A4965B79-839B-A940-84DA-4651ABE3D417}" srcOrd="3" destOrd="0" presId="urn:microsoft.com/office/officeart/2017/3/layout/DropPinTimeline"/>
    <dgm:cxn modelId="{467AB70B-5252-B647-9FF1-300FC2F78242}" type="presParOf" srcId="{A15DBC81-E32F-C04B-98E7-F13A74EBA310}" destId="{C2E119DF-1A3D-9F4F-B473-04329333EC2A}" srcOrd="4" destOrd="0" presId="urn:microsoft.com/office/officeart/2017/3/layout/DropPinTimeline"/>
    <dgm:cxn modelId="{4CDF9354-BFF6-7C42-8163-73ECE378B525}" type="presParOf" srcId="{C2E119DF-1A3D-9F4F-B473-04329333EC2A}" destId="{338BCD6E-3D06-C74E-9E1B-C6032728026E}" srcOrd="0" destOrd="0" presId="urn:microsoft.com/office/officeart/2017/3/layout/DropPinTimeline"/>
    <dgm:cxn modelId="{AF6DEF90-7834-604E-B565-2B65A47E2D39}" type="presParOf" srcId="{C2E119DF-1A3D-9F4F-B473-04329333EC2A}" destId="{1A91014F-9B8E-294A-B0A7-BF081FC1EEC8}" srcOrd="1" destOrd="0" presId="urn:microsoft.com/office/officeart/2017/3/layout/DropPinTimeline"/>
    <dgm:cxn modelId="{8C9A5D81-A192-7147-82D3-857BAEFFB83F}" type="presParOf" srcId="{1A91014F-9B8E-294A-B0A7-BF081FC1EEC8}" destId="{B0BEE117-EC41-834F-8CCC-0DC781572264}" srcOrd="0" destOrd="0" presId="urn:microsoft.com/office/officeart/2017/3/layout/DropPinTimeline"/>
    <dgm:cxn modelId="{A7728580-A2A8-1747-9F00-BB65D5C6A2DA}" type="presParOf" srcId="{1A91014F-9B8E-294A-B0A7-BF081FC1EEC8}" destId="{441BE11C-646B-F746-8D35-F1EF502A9034}" srcOrd="1" destOrd="0" presId="urn:microsoft.com/office/officeart/2017/3/layout/DropPinTimeline"/>
    <dgm:cxn modelId="{7DB15ADD-E102-DA44-8A95-CA4922302C61}" type="presParOf" srcId="{C2E119DF-1A3D-9F4F-B473-04329333EC2A}" destId="{71B4D74E-4AA6-0E41-8313-3ECE9FAA1223}" srcOrd="2" destOrd="0" presId="urn:microsoft.com/office/officeart/2017/3/layout/DropPinTimeline"/>
    <dgm:cxn modelId="{C2DB7C3B-5714-774F-AF8E-25FE0F6552E0}" type="presParOf" srcId="{C2E119DF-1A3D-9F4F-B473-04329333EC2A}" destId="{E3211D9A-5F27-1C49-A924-8086E080739A}" srcOrd="3" destOrd="0" presId="urn:microsoft.com/office/officeart/2017/3/layout/DropPinTimeline"/>
    <dgm:cxn modelId="{EEDCBAD6-CAB0-BE4C-B22B-BC65AB761B90}" type="presParOf" srcId="{C2E119DF-1A3D-9F4F-B473-04329333EC2A}" destId="{087DC8CE-55F1-C34D-9C4F-2FF2F89B53AA}" srcOrd="4" destOrd="0" presId="urn:microsoft.com/office/officeart/2017/3/layout/DropPinTimeline"/>
    <dgm:cxn modelId="{F3A86766-9072-DD45-B439-CC94F170570E}" type="presParOf" srcId="{C2E119DF-1A3D-9F4F-B473-04329333EC2A}" destId="{7BCF4320-BFC1-3F4B-9134-6D6A6AC16416}" srcOrd="5" destOrd="0" presId="urn:microsoft.com/office/officeart/2017/3/layout/DropPinTimeline"/>
    <dgm:cxn modelId="{02467195-A0FD-554C-89C4-E8A3626B736B}" type="presParOf" srcId="{A15DBC81-E32F-C04B-98E7-F13A74EBA310}" destId="{B631DD10-1F19-6641-B590-7B3D51EDC864}" srcOrd="5" destOrd="0" presId="urn:microsoft.com/office/officeart/2017/3/layout/DropPinTimeline"/>
    <dgm:cxn modelId="{19672DCD-8AC0-9641-B1E9-50BFE4714A7A}" type="presParOf" srcId="{A15DBC81-E32F-C04B-98E7-F13A74EBA310}" destId="{01BF2C19-B942-2A49-80A8-94E714084139}" srcOrd="6" destOrd="0" presId="urn:microsoft.com/office/officeart/2017/3/layout/DropPinTimeline"/>
    <dgm:cxn modelId="{2085AEFF-A764-8846-A77C-DBDE49CBF2CF}" type="presParOf" srcId="{01BF2C19-B942-2A49-80A8-94E714084139}" destId="{5A6FAEE5-06A0-514A-B578-DA42F0E7044A}" srcOrd="0" destOrd="0" presId="urn:microsoft.com/office/officeart/2017/3/layout/DropPinTimeline"/>
    <dgm:cxn modelId="{AE79B71A-EB64-8540-BFD6-0CE91AC1371F}" type="presParOf" srcId="{01BF2C19-B942-2A49-80A8-94E714084139}" destId="{205A4B86-434E-4140-A868-B5E6731EC06C}" srcOrd="1" destOrd="0" presId="urn:microsoft.com/office/officeart/2017/3/layout/DropPinTimeline"/>
    <dgm:cxn modelId="{CB3E4A30-321E-4D4B-8502-B74D4EDDC482}" type="presParOf" srcId="{205A4B86-434E-4140-A868-B5E6731EC06C}" destId="{9344F1BB-FF38-8D4A-8AA9-8CB6CF9B79CA}" srcOrd="0" destOrd="0" presId="urn:microsoft.com/office/officeart/2017/3/layout/DropPinTimeline"/>
    <dgm:cxn modelId="{C4360A33-2C66-924A-828B-2EE7B0189C6B}" type="presParOf" srcId="{205A4B86-434E-4140-A868-B5E6731EC06C}" destId="{6A2DBE02-0989-C94B-85E1-8B77A0727498}" srcOrd="1" destOrd="0" presId="urn:microsoft.com/office/officeart/2017/3/layout/DropPinTimeline"/>
    <dgm:cxn modelId="{FBAD0CE1-9B2C-F546-BD4E-F8554C21B1D4}" type="presParOf" srcId="{01BF2C19-B942-2A49-80A8-94E714084139}" destId="{459D78EF-0038-AA48-ADAC-51621EF8E262}" srcOrd="2" destOrd="0" presId="urn:microsoft.com/office/officeart/2017/3/layout/DropPinTimeline"/>
    <dgm:cxn modelId="{06929A3F-7522-2947-B475-6663AF5A59F8}" type="presParOf" srcId="{01BF2C19-B942-2A49-80A8-94E714084139}" destId="{EAA01E1B-ACAB-A647-B844-A1E22393EE20}" srcOrd="3" destOrd="0" presId="urn:microsoft.com/office/officeart/2017/3/layout/DropPinTimeline"/>
    <dgm:cxn modelId="{67A7A8D6-81F9-5C47-9C8C-2CC0DB6066D6}" type="presParOf" srcId="{01BF2C19-B942-2A49-80A8-94E714084139}" destId="{4C98329A-DF74-F244-8EA2-52D9A324FB44}" srcOrd="4" destOrd="0" presId="urn:microsoft.com/office/officeart/2017/3/layout/DropPinTimeline"/>
    <dgm:cxn modelId="{E284E63D-EA30-F64E-BCAC-F60EC6273D3E}" type="presParOf" srcId="{01BF2C19-B942-2A49-80A8-94E714084139}" destId="{749C2819-8830-8148-A8D2-F85CD0DFA25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E16D9-A736-4C41-AFE2-D98D0989A4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A1E665-46FF-432A-84D6-9B7E5A6E847C}">
      <dgm:prSet/>
      <dgm:spPr/>
      <dgm:t>
        <a:bodyPr/>
        <a:lstStyle/>
        <a:p>
          <a:r>
            <a:rPr lang="en-US" b="1"/>
            <a:t>Broker Theory </a:t>
          </a:r>
          <a:r>
            <a:rPr lang="en-US"/>
            <a:t>– Parties function to maximize their appeal and mediate the differences between various parts of Canadian society (regions, religions, linguistic groups, ethnicities, gender, classes, age and urban/rural locations) Interests / issues they are concerned with are those that most voters are concerned with</a:t>
          </a:r>
        </a:p>
      </dgm:t>
    </dgm:pt>
    <dgm:pt modelId="{D60F51E5-F2CC-4AF5-922A-F81019D63113}" type="parTrans" cxnId="{1BC24262-7991-4582-B0BF-566B96801BEC}">
      <dgm:prSet/>
      <dgm:spPr/>
      <dgm:t>
        <a:bodyPr/>
        <a:lstStyle/>
        <a:p>
          <a:endParaRPr lang="en-US"/>
        </a:p>
      </dgm:t>
    </dgm:pt>
    <dgm:pt modelId="{D4093E7D-2C28-4EC6-A7E9-D27F95587149}" type="sibTrans" cxnId="{1BC24262-7991-4582-B0BF-566B96801BEC}">
      <dgm:prSet/>
      <dgm:spPr/>
      <dgm:t>
        <a:bodyPr/>
        <a:lstStyle/>
        <a:p>
          <a:endParaRPr lang="en-US"/>
        </a:p>
      </dgm:t>
    </dgm:pt>
    <dgm:pt modelId="{02CBD3E2-D808-423E-93F3-10508429126F}">
      <dgm:prSet/>
      <dgm:spPr/>
      <dgm:t>
        <a:bodyPr/>
        <a:lstStyle/>
        <a:p>
          <a:r>
            <a:rPr lang="en-US" i="1" dirty="0"/>
            <a:t>Do Liberals and Conservatives have and ideology that they hide or have one at all?</a:t>
          </a:r>
          <a:endParaRPr lang="en-US" dirty="0"/>
        </a:p>
      </dgm:t>
    </dgm:pt>
    <dgm:pt modelId="{9398454A-3AB8-47D2-B29F-DBF724BEA5A3}" type="parTrans" cxnId="{8528B0D0-CD41-4B30-A6CE-65C06ECE2489}">
      <dgm:prSet/>
      <dgm:spPr/>
      <dgm:t>
        <a:bodyPr/>
        <a:lstStyle/>
        <a:p>
          <a:endParaRPr lang="en-US"/>
        </a:p>
      </dgm:t>
    </dgm:pt>
    <dgm:pt modelId="{F13EDACB-04B2-48B3-990E-0B7DA2FBFD73}" type="sibTrans" cxnId="{8528B0D0-CD41-4B30-A6CE-65C06ECE2489}">
      <dgm:prSet/>
      <dgm:spPr/>
      <dgm:t>
        <a:bodyPr/>
        <a:lstStyle/>
        <a:p>
          <a:endParaRPr lang="en-US"/>
        </a:p>
      </dgm:t>
    </dgm:pt>
    <dgm:pt modelId="{567BD6B2-F112-8341-95BF-B4C5B819AA16}" type="pres">
      <dgm:prSet presAssocID="{7AFE16D9-A736-4C41-AFE2-D98D0989A4CD}" presName="linear" presStyleCnt="0">
        <dgm:presLayoutVars>
          <dgm:animLvl val="lvl"/>
          <dgm:resizeHandles val="exact"/>
        </dgm:presLayoutVars>
      </dgm:prSet>
      <dgm:spPr/>
    </dgm:pt>
    <dgm:pt modelId="{7AC9113F-F669-4943-8A4C-B8A2D6D3AD8E}" type="pres">
      <dgm:prSet presAssocID="{FDA1E665-46FF-432A-84D6-9B7E5A6E84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91BBDB-DC62-434D-9E6E-BBC0270F5E42}" type="pres">
      <dgm:prSet presAssocID="{D4093E7D-2C28-4EC6-A7E9-D27F95587149}" presName="spacer" presStyleCnt="0"/>
      <dgm:spPr/>
    </dgm:pt>
    <dgm:pt modelId="{31814E21-0EBA-0D4C-9056-5E71BA14DF53}" type="pres">
      <dgm:prSet presAssocID="{02CBD3E2-D808-423E-93F3-10508429126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D09F18-5F64-9445-B399-3FE1D792AE60}" type="presOf" srcId="{7AFE16D9-A736-4C41-AFE2-D98D0989A4CD}" destId="{567BD6B2-F112-8341-95BF-B4C5B819AA16}" srcOrd="0" destOrd="0" presId="urn:microsoft.com/office/officeart/2005/8/layout/vList2"/>
    <dgm:cxn modelId="{847A6460-D7A0-964F-BCD3-11435CEDA5AB}" type="presOf" srcId="{02CBD3E2-D808-423E-93F3-10508429126F}" destId="{31814E21-0EBA-0D4C-9056-5E71BA14DF53}" srcOrd="0" destOrd="0" presId="urn:microsoft.com/office/officeart/2005/8/layout/vList2"/>
    <dgm:cxn modelId="{1BC24262-7991-4582-B0BF-566B96801BEC}" srcId="{7AFE16D9-A736-4C41-AFE2-D98D0989A4CD}" destId="{FDA1E665-46FF-432A-84D6-9B7E5A6E847C}" srcOrd="0" destOrd="0" parTransId="{D60F51E5-F2CC-4AF5-922A-F81019D63113}" sibTransId="{D4093E7D-2C28-4EC6-A7E9-D27F95587149}"/>
    <dgm:cxn modelId="{972E1463-60AC-C54A-8C3F-AAF73E3FF294}" type="presOf" srcId="{FDA1E665-46FF-432A-84D6-9B7E5A6E847C}" destId="{7AC9113F-F669-4943-8A4C-B8A2D6D3AD8E}" srcOrd="0" destOrd="0" presId="urn:microsoft.com/office/officeart/2005/8/layout/vList2"/>
    <dgm:cxn modelId="{8528B0D0-CD41-4B30-A6CE-65C06ECE2489}" srcId="{7AFE16D9-A736-4C41-AFE2-D98D0989A4CD}" destId="{02CBD3E2-D808-423E-93F3-10508429126F}" srcOrd="1" destOrd="0" parTransId="{9398454A-3AB8-47D2-B29F-DBF724BEA5A3}" sibTransId="{F13EDACB-04B2-48B3-990E-0B7DA2FBFD73}"/>
    <dgm:cxn modelId="{EFBCBBA8-E2A1-244A-A3DE-09233B7BFBF7}" type="presParOf" srcId="{567BD6B2-F112-8341-95BF-B4C5B819AA16}" destId="{7AC9113F-F669-4943-8A4C-B8A2D6D3AD8E}" srcOrd="0" destOrd="0" presId="urn:microsoft.com/office/officeart/2005/8/layout/vList2"/>
    <dgm:cxn modelId="{6186A926-2859-B948-B581-4E749BBF8D38}" type="presParOf" srcId="{567BD6B2-F112-8341-95BF-B4C5B819AA16}" destId="{8A91BBDB-DC62-434D-9E6E-BBC0270F5E42}" srcOrd="1" destOrd="0" presId="urn:microsoft.com/office/officeart/2005/8/layout/vList2"/>
    <dgm:cxn modelId="{C68F3872-BAC0-3C47-B998-84A16FC1EF5E}" type="presParOf" srcId="{567BD6B2-F112-8341-95BF-B4C5B819AA16}" destId="{31814E21-0EBA-0D4C-9056-5E71BA14DF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A68BF-9C43-8D4B-B7B7-22574F64DBC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741C0-52FA-DA40-A818-5E03B01BC518}">
      <dsp:nvSpPr>
        <dsp:cNvPr id="0" name=""/>
        <dsp:cNvSpPr/>
      </dsp:nvSpPr>
      <dsp:spPr>
        <a:xfrm rot="8100000">
          <a:off x="68112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F8A5C-B7B8-2447-AA24-486CA441F7A5}">
      <dsp:nvSpPr>
        <dsp:cNvPr id="0" name=""/>
        <dsp:cNvSpPr/>
      </dsp:nvSpPr>
      <dsp:spPr>
        <a:xfrm>
          <a:off x="103661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D7E3B-0104-E947-96F9-50D0D73A6967}">
      <dsp:nvSpPr>
        <dsp:cNvPr id="0" name=""/>
        <dsp:cNvSpPr/>
      </dsp:nvSpPr>
      <dsp:spPr>
        <a:xfrm>
          <a:off x="454379" y="887672"/>
          <a:ext cx="3498086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Post 1867 The Liberal and (Progressive) Conservative parties dominated Canadian politics.</a:t>
          </a:r>
        </a:p>
      </dsp:txBody>
      <dsp:txXfrm>
        <a:off x="454379" y="887672"/>
        <a:ext cx="3498086" cy="1287996"/>
      </dsp:txXfrm>
    </dsp:sp>
    <dsp:sp modelId="{4E0DC138-63F1-7141-940F-C741913074AD}">
      <dsp:nvSpPr>
        <dsp:cNvPr id="0" name=""/>
        <dsp:cNvSpPr/>
      </dsp:nvSpPr>
      <dsp:spPr>
        <a:xfrm>
          <a:off x="454379" y="435133"/>
          <a:ext cx="3498086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1867</a:t>
          </a:r>
        </a:p>
      </dsp:txBody>
      <dsp:txXfrm>
        <a:off x="454379" y="435133"/>
        <a:ext cx="3498086" cy="452539"/>
      </dsp:txXfrm>
    </dsp:sp>
    <dsp:sp modelId="{A68BB14E-E555-F34E-92BB-766B65EB3FD0}">
      <dsp:nvSpPr>
        <dsp:cNvPr id="0" name=""/>
        <dsp:cNvSpPr/>
      </dsp:nvSpPr>
      <dsp:spPr>
        <a:xfrm>
          <a:off x="228109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82576-C7AC-B946-AA74-A477BE7056C4}">
      <dsp:nvSpPr>
        <dsp:cNvPr id="0" name=""/>
        <dsp:cNvSpPr/>
      </dsp:nvSpPr>
      <dsp:spPr>
        <a:xfrm>
          <a:off x="186507" y="2134940"/>
          <a:ext cx="81457" cy="81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AAE2D-0894-3A46-BD89-C9448DC13DEE}">
      <dsp:nvSpPr>
        <dsp:cNvPr id="0" name=""/>
        <dsp:cNvSpPr/>
      </dsp:nvSpPr>
      <dsp:spPr>
        <a:xfrm rot="18900000">
          <a:off x="2167232" y="3529937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90379-D1CB-3847-9541-C07998A03AF7}">
      <dsp:nvSpPr>
        <dsp:cNvPr id="0" name=""/>
        <dsp:cNvSpPr/>
      </dsp:nvSpPr>
      <dsp:spPr>
        <a:xfrm>
          <a:off x="2202780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C73A3-C4C0-9049-8DE0-0F1266C69FAD}">
      <dsp:nvSpPr>
        <dsp:cNvPr id="0" name=""/>
        <dsp:cNvSpPr/>
      </dsp:nvSpPr>
      <dsp:spPr>
        <a:xfrm>
          <a:off x="2553498" y="2175669"/>
          <a:ext cx="3498086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New Democratic Party became stable in 1961.</a:t>
          </a:r>
        </a:p>
      </dsp:txBody>
      <dsp:txXfrm>
        <a:off x="2553498" y="2175669"/>
        <a:ext cx="3498086" cy="1287996"/>
      </dsp:txXfrm>
    </dsp:sp>
    <dsp:sp modelId="{EDFA364C-EE10-9147-8A20-7E4710753E60}">
      <dsp:nvSpPr>
        <dsp:cNvPr id="0" name=""/>
        <dsp:cNvSpPr/>
      </dsp:nvSpPr>
      <dsp:spPr>
        <a:xfrm>
          <a:off x="2553498" y="3463665"/>
          <a:ext cx="3498086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1961</a:t>
          </a:r>
        </a:p>
      </dsp:txBody>
      <dsp:txXfrm>
        <a:off x="2553498" y="3463665"/>
        <a:ext cx="3498086" cy="452539"/>
      </dsp:txXfrm>
    </dsp:sp>
    <dsp:sp modelId="{BEBBD057-E6CC-D34D-A4D1-2711252AA398}">
      <dsp:nvSpPr>
        <dsp:cNvPr id="0" name=""/>
        <dsp:cNvSpPr/>
      </dsp:nvSpPr>
      <dsp:spPr>
        <a:xfrm>
          <a:off x="2327228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79044-4D70-C147-93CC-24A77D82D012}">
      <dsp:nvSpPr>
        <dsp:cNvPr id="0" name=""/>
        <dsp:cNvSpPr/>
      </dsp:nvSpPr>
      <dsp:spPr>
        <a:xfrm>
          <a:off x="2285627" y="2134940"/>
          <a:ext cx="81457" cy="81457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EE117-EC41-834F-8CCC-0DC781572264}">
      <dsp:nvSpPr>
        <dsp:cNvPr id="0" name=""/>
        <dsp:cNvSpPr/>
      </dsp:nvSpPr>
      <dsp:spPr>
        <a:xfrm rot="8100000">
          <a:off x="4266351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E11C-646B-F746-8D35-F1EF502A9034}">
      <dsp:nvSpPr>
        <dsp:cNvPr id="0" name=""/>
        <dsp:cNvSpPr/>
      </dsp:nvSpPr>
      <dsp:spPr>
        <a:xfrm>
          <a:off x="4301899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4D74E-4AA6-0E41-8313-3ECE9FAA1223}">
      <dsp:nvSpPr>
        <dsp:cNvPr id="0" name=""/>
        <dsp:cNvSpPr/>
      </dsp:nvSpPr>
      <dsp:spPr>
        <a:xfrm>
          <a:off x="4652617" y="887672"/>
          <a:ext cx="3498086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Conservative Party broke and created the Reform Party (later the Canadian Alliance) and the Bloc Quebeccis</a:t>
          </a:r>
        </a:p>
      </dsp:txBody>
      <dsp:txXfrm>
        <a:off x="4652617" y="887672"/>
        <a:ext cx="3498086" cy="1287996"/>
      </dsp:txXfrm>
    </dsp:sp>
    <dsp:sp modelId="{E3211D9A-5F27-1C49-A924-8086E080739A}">
      <dsp:nvSpPr>
        <dsp:cNvPr id="0" name=""/>
        <dsp:cNvSpPr/>
      </dsp:nvSpPr>
      <dsp:spPr>
        <a:xfrm>
          <a:off x="4652617" y="435133"/>
          <a:ext cx="3498086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1993</a:t>
          </a:r>
        </a:p>
      </dsp:txBody>
      <dsp:txXfrm>
        <a:off x="4652617" y="435133"/>
        <a:ext cx="3498086" cy="452539"/>
      </dsp:txXfrm>
    </dsp:sp>
    <dsp:sp modelId="{087DC8CE-55F1-C34D-9C4F-2FF2F89B53AA}">
      <dsp:nvSpPr>
        <dsp:cNvPr id="0" name=""/>
        <dsp:cNvSpPr/>
      </dsp:nvSpPr>
      <dsp:spPr>
        <a:xfrm>
          <a:off x="4426348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BCD6E-3D06-C74E-9E1B-C6032728026E}">
      <dsp:nvSpPr>
        <dsp:cNvPr id="0" name=""/>
        <dsp:cNvSpPr/>
      </dsp:nvSpPr>
      <dsp:spPr>
        <a:xfrm>
          <a:off x="4384746" y="2134940"/>
          <a:ext cx="81457" cy="81457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4F1BB-FF38-8D4A-8AA9-8CB6CF9B79CA}">
      <dsp:nvSpPr>
        <dsp:cNvPr id="0" name=""/>
        <dsp:cNvSpPr/>
      </dsp:nvSpPr>
      <dsp:spPr>
        <a:xfrm rot="18900000">
          <a:off x="6365470" y="3529937"/>
          <a:ext cx="319993" cy="319993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DBE02-0989-C94B-85E1-8B77A0727498}">
      <dsp:nvSpPr>
        <dsp:cNvPr id="0" name=""/>
        <dsp:cNvSpPr/>
      </dsp:nvSpPr>
      <dsp:spPr>
        <a:xfrm>
          <a:off x="6401019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D78EF-0038-AA48-ADAC-51621EF8E262}">
      <dsp:nvSpPr>
        <dsp:cNvPr id="0" name=""/>
        <dsp:cNvSpPr/>
      </dsp:nvSpPr>
      <dsp:spPr>
        <a:xfrm>
          <a:off x="6751736" y="2175669"/>
          <a:ext cx="3498086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Two ”right wing” parties aligned to create the Conservative Party of Canada (what we have now)</a:t>
          </a:r>
        </a:p>
      </dsp:txBody>
      <dsp:txXfrm>
        <a:off x="6751736" y="2175669"/>
        <a:ext cx="3498086" cy="1287996"/>
      </dsp:txXfrm>
    </dsp:sp>
    <dsp:sp modelId="{EAA01E1B-ACAB-A647-B844-A1E22393EE20}">
      <dsp:nvSpPr>
        <dsp:cNvPr id="0" name=""/>
        <dsp:cNvSpPr/>
      </dsp:nvSpPr>
      <dsp:spPr>
        <a:xfrm>
          <a:off x="6751736" y="3463665"/>
          <a:ext cx="3498086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2003</a:t>
          </a:r>
        </a:p>
      </dsp:txBody>
      <dsp:txXfrm>
        <a:off x="6751736" y="3463665"/>
        <a:ext cx="3498086" cy="452539"/>
      </dsp:txXfrm>
    </dsp:sp>
    <dsp:sp modelId="{4C98329A-DF74-F244-8EA2-52D9A324FB44}">
      <dsp:nvSpPr>
        <dsp:cNvPr id="0" name=""/>
        <dsp:cNvSpPr/>
      </dsp:nvSpPr>
      <dsp:spPr>
        <a:xfrm>
          <a:off x="6525467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FAEE5-06A0-514A-B578-DA42F0E7044A}">
      <dsp:nvSpPr>
        <dsp:cNvPr id="0" name=""/>
        <dsp:cNvSpPr/>
      </dsp:nvSpPr>
      <dsp:spPr>
        <a:xfrm>
          <a:off x="6483865" y="2134940"/>
          <a:ext cx="81457" cy="8145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113F-F669-4943-8A4C-B8A2D6D3AD8E}">
      <dsp:nvSpPr>
        <dsp:cNvPr id="0" name=""/>
        <dsp:cNvSpPr/>
      </dsp:nvSpPr>
      <dsp:spPr>
        <a:xfrm>
          <a:off x="0" y="220491"/>
          <a:ext cx="1151649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Broker Theory </a:t>
          </a:r>
          <a:r>
            <a:rPr lang="en-US" sz="1900" kern="1200"/>
            <a:t>– Parties function to maximize their appeal and mediate the differences between various parts of Canadian society (regions, religions, linguistic groups, ethnicities, gender, classes, age and urban/rural locations) Interests / issues they are concerned with are those that most voters are concerned with</a:t>
          </a:r>
        </a:p>
      </dsp:txBody>
      <dsp:txXfrm>
        <a:off x="51003" y="271494"/>
        <a:ext cx="11414492" cy="942803"/>
      </dsp:txXfrm>
    </dsp:sp>
    <dsp:sp modelId="{31814E21-0EBA-0D4C-9056-5E71BA14DF53}">
      <dsp:nvSpPr>
        <dsp:cNvPr id="0" name=""/>
        <dsp:cNvSpPr/>
      </dsp:nvSpPr>
      <dsp:spPr>
        <a:xfrm>
          <a:off x="0" y="1320021"/>
          <a:ext cx="11516498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Do Liberals and Conservatives have and ideology that they hide or have one at all?</a:t>
          </a:r>
          <a:endParaRPr lang="en-US" sz="1900" kern="1200" dirty="0"/>
        </a:p>
      </dsp:txBody>
      <dsp:txXfrm>
        <a:off x="51003" y="1371024"/>
        <a:ext cx="11414492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9E4B-C917-4E42-9FF2-F3C5784EA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C8339-FB7E-6F49-A5F8-09D0D6B73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D4FED-0985-9049-9CAD-48FCBF96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E806-3B08-254E-9D5D-3A832708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FD77-561C-974B-AD87-F19EB0C5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DAB1-2BFE-0148-972C-3759320E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B6468-33FC-FB49-B351-3B71A28F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FCA38-0D13-DE4B-A46C-D9FBDE58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304B-80BB-2442-BF30-7BA66DA3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2F1A-2EEA-0F44-A5C2-B375080F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F67AC-3568-C348-9D4B-3C1DE77A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9F559-A47B-3C41-9BB3-9F8592455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4B6D-434D-F442-B3D3-9C22CAEB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0C52-F754-AF48-9105-422CEB22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82E7-91CF-EB4F-83A8-8E55C94F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9ACC-17BE-7E40-B145-CB5454A2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5C845-35CF-5B46-963A-3DE14E5D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D01E-59F1-6744-BBC1-AF92AB7D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D1BE4-9B7E-1348-86EA-00C9683C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DC40-A86D-1249-AEBC-8E6C2B87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5C52-C3C6-9845-94FE-6E4B6C6A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ECF4-9B70-9441-BC12-303778CE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951FB-75CD-AF4B-B1E1-AEEB4774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1564-02D7-9F47-9B75-11A1178E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B7533-98A4-F44F-97B6-678EA8DA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389C-C648-2840-8675-58F9C8A2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E1ABD-80F1-6846-998A-67894DFB1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6F8F-0331-B840-A6D8-3B0F0A16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7B31-9825-134D-9D79-D59D540D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7B63-B16B-6B4D-8FD7-D1F04CB0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FFAC1-8CB0-E247-A9D6-E32471E4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2E23-2DED-274D-8F80-F9395247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CD9A-D660-004F-8847-0EC4E218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649A2-C354-F74D-9B70-5608903C5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F15D2-EC24-A347-B78E-64EF508DA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B9571-E77D-F44C-89E2-68C3DF93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71D31-FDC4-0743-A9BD-1C0E46DA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35451-0BEF-EF4F-B4EF-CEB94DBD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8B916-8051-8443-BF8A-0457C15B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0204-3EA3-B542-B96C-F31BDFC4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CC288-1837-AC48-8CDD-D1DF8BA6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77868-A3F0-734A-9270-49219880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A2D35-B92B-9548-A4E6-1B5CD26E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D6B5F-B1CA-A142-B316-6552FCB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401B5-15C2-E744-9F45-727B1908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F5746-FD90-FC48-8B3D-4633FCF4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C3F3-0702-8E40-A7B7-739E44CE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42987-ECF3-E645-9914-BD5406F0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9431F-1623-6B4E-9E5E-56F6EDC0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D517-1369-6046-B7E9-C274456E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6AD98-0064-344E-852F-0DBC3565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06438-2246-FF46-A983-9072DD06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B5D8-5411-5943-B149-C6CB767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BB543-8C1D-7045-9CA1-F598D3356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1EC38-F6E6-314D-B6E8-FD13D9E59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F50F0-8996-8D40-ADE1-3336A7A6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3BC8A-35C0-6C4C-9E48-76B33B2A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80D9-38AA-4741-95A3-C522710E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CDFE6-B100-BE4F-8797-8932600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2EE1E-EB6F-5749-9A94-AE37DB773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E390B-5896-4C49-B2C1-D6999B827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7A26-9F9E-274C-A3D7-CA24A333BC66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A71B-B44A-F14E-A71B-1812E41C3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2076-4E83-274E-887A-FBC75F788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8229-080E-D541-BD11-BFD44B8C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771-5fVC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4C73-C3CB-534C-A443-00ECAFE6B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Canadian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E418D-3AAD-8D4A-8BE4-1891DC634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 and Explanation</a:t>
            </a:r>
          </a:p>
        </p:txBody>
      </p:sp>
    </p:spTree>
    <p:extLst>
      <p:ext uri="{BB962C8B-B14F-4D97-AF65-F5344CB8AC3E}">
        <p14:creationId xmlns:p14="http://schemas.microsoft.com/office/powerpoint/2010/main" val="96110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61F8-D8EA-5A4A-B2B7-E16FAB19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Critical Approaches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16B1-5659-5549-AEF9-2044F52F7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Rational choice arguments feature prominently in the study of political parties. They say that the relationship between political parties and voters is similar to that of business and consumers. </a:t>
            </a:r>
            <a:r>
              <a:rPr lang="en-US" b="1" i="1" dirty="0">
                <a:solidFill>
                  <a:srgbClr val="FEFFFF"/>
                </a:solidFill>
              </a:rPr>
              <a:t>Do you agree or disagree? Discuss.</a:t>
            </a:r>
          </a:p>
        </p:txBody>
      </p:sp>
    </p:spTree>
    <p:extLst>
      <p:ext uri="{BB962C8B-B14F-4D97-AF65-F5344CB8AC3E}">
        <p14:creationId xmlns:p14="http://schemas.microsoft.com/office/powerpoint/2010/main" val="222824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186C9-EFC6-0D42-A122-DF62961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Prime Minister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0595-6CAC-3E4E-96FE-51FC8254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2872899"/>
            <a:ext cx="4624177" cy="3799750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/>
              <a:t>The prime minister of Canada is an official who serves as the primary minister of the Crown, chair of the Cabinet, and thus head of government of Canada. </a:t>
            </a:r>
          </a:p>
          <a:p>
            <a:r>
              <a:rPr lang="en-CA" sz="2400" dirty="0"/>
              <a:t>Officially, the prime minister is appointed by the Governor General of Canada, but by constitutional convention, the prime minister must have the confidence of the elected House of Commons.</a:t>
            </a:r>
          </a:p>
          <a:p>
            <a:r>
              <a:rPr lang="en-CA" sz="2400" dirty="0"/>
              <a:t>Normally, this is the leader of the party caucus with the greatest number of seats in the house.</a:t>
            </a:r>
            <a:endParaRPr lang="en-US" sz="2400" dirty="0"/>
          </a:p>
        </p:txBody>
      </p:sp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8732605-9DC1-4D4E-AEDE-39F17A777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2" r="121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027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273D3-CAE6-494A-852A-F648F1E0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60" y="199789"/>
            <a:ext cx="5251316" cy="1381598"/>
          </a:xfrm>
        </p:spPr>
        <p:txBody>
          <a:bodyPr>
            <a:normAutofit/>
          </a:bodyPr>
          <a:lstStyle/>
          <a:p>
            <a:r>
              <a:rPr lang="en-US" dirty="0"/>
              <a:t>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3558-FC86-4343-8021-561AD09B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6089518" cy="4605338"/>
          </a:xfrm>
        </p:spPr>
        <p:txBody>
          <a:bodyPr>
            <a:normAutofit/>
          </a:bodyPr>
          <a:lstStyle/>
          <a:p>
            <a:r>
              <a:rPr lang="en-CA" sz="2400" dirty="0"/>
              <a:t>The federal legislature of Canada, seated at Parliament Hill in Ottawa, and is composed of three parts: the Monarch, the Senate, and the House of Commons.</a:t>
            </a:r>
          </a:p>
          <a:p>
            <a:r>
              <a:rPr lang="en-CA" sz="2400" dirty="0"/>
              <a:t>By constitutional convention, the House of Commons is dominant, with the Senate rarely opposing its will.</a:t>
            </a:r>
          </a:p>
          <a:p>
            <a:r>
              <a:rPr lang="en-CA" sz="2400" dirty="0"/>
              <a:t>338 members of the House of Commons—called members of Parliament (MPs)—each represent an electoral district, commonly referred to as a </a:t>
            </a:r>
            <a:r>
              <a:rPr lang="en-CA" sz="2400" i="1" dirty="0"/>
              <a:t>riding</a:t>
            </a:r>
            <a:r>
              <a:rPr lang="en-CA" sz="2400" dirty="0"/>
              <a:t>, and are elected by Canadian voters residing in the riding.</a:t>
            </a:r>
            <a:endParaRPr lang="en-US" sz="24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67DA838-DCD2-D743-86D1-F09612A3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8" r="-1" b="823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2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4C59B-ADE3-7E42-B4B7-20EBA5E9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Some History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C36B0-73D7-4387-BE85-4DD005410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42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80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05C4B-824D-E14F-A851-23FCE93B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What is a Political Party?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E527-FC9D-6648-8679-268DC90B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78399"/>
            <a:ext cx="10905066" cy="354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#1. </a:t>
            </a:r>
            <a:r>
              <a:rPr lang="en-US" dirty="0"/>
              <a:t>An organization or group that nominates candidates and contests elections in order to influence the personnel and policy of government.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#2. </a:t>
            </a:r>
            <a:r>
              <a:rPr lang="en-US" dirty="0"/>
              <a:t>Are broad in scope to appeal to many different interests or demands.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#3. </a:t>
            </a:r>
            <a:r>
              <a:rPr lang="en-US" dirty="0"/>
              <a:t>Parties reduce these demands to manageable quantity called “</a:t>
            </a:r>
            <a:r>
              <a:rPr lang="en-US" b="1" dirty="0"/>
              <a:t>issues</a:t>
            </a:r>
            <a:r>
              <a:rPr lang="en-US" dirty="0"/>
              <a:t>”.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#4. </a:t>
            </a:r>
            <a:r>
              <a:rPr lang="en-US" dirty="0"/>
              <a:t>Political parties are tied to formal institutions of government including the electoral system and </a:t>
            </a:r>
            <a:r>
              <a:rPr lang="en-US" b="1" i="1" dirty="0"/>
              <a:t>Parliament</a:t>
            </a:r>
            <a:r>
              <a:rPr lang="en-US" dirty="0"/>
              <a:t>, based on </a:t>
            </a:r>
            <a:r>
              <a:rPr lang="en-US" b="1" i="1" dirty="0"/>
              <a:t>territorial representation.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#5. </a:t>
            </a:r>
            <a:r>
              <a:rPr lang="en-US" dirty="0"/>
              <a:t>Parties recruit decision makers usually from within their own parties.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AE467-E400-8B43-8DC3-C946352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Political Parties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72C52-8508-C145-8D33-A0126C38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56" y="2807208"/>
            <a:ext cx="4023360" cy="3881628"/>
          </a:xfrm>
        </p:spPr>
        <p:txBody>
          <a:bodyPr anchor="t">
            <a:normAutofit/>
          </a:bodyPr>
          <a:lstStyle/>
          <a:p>
            <a:r>
              <a:rPr lang="en-US" sz="2400" dirty="0"/>
              <a:t>Parties develop distinct election platforms that seek to formulate public policy around issues they and society feel are important</a:t>
            </a:r>
          </a:p>
          <a:p>
            <a:r>
              <a:rPr lang="en-US" sz="2400" dirty="0"/>
              <a:t>The successful party seeks to implement their platform while other parties oppose it providing ‘policy alternatives’.</a:t>
            </a:r>
          </a:p>
          <a:p>
            <a:endParaRPr lang="en-US" sz="20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41CF99-641E-A944-BD60-66EBD79E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841145"/>
            <a:ext cx="6903720" cy="3175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9C536-98F5-2D47-AD46-5D647782FCCD}"/>
              </a:ext>
            </a:extLst>
          </p:cNvPr>
          <p:cNvSpPr txBox="1"/>
          <p:nvPr/>
        </p:nvSpPr>
        <p:spPr>
          <a:xfrm>
            <a:off x="4868563" y="5053926"/>
            <a:ext cx="643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6 Main Political Parties in Canada. On your assignment is a link to others as well.</a:t>
            </a:r>
          </a:p>
        </p:txBody>
      </p:sp>
    </p:spTree>
    <p:extLst>
      <p:ext uri="{BB962C8B-B14F-4D97-AF65-F5344CB8AC3E}">
        <p14:creationId xmlns:p14="http://schemas.microsoft.com/office/powerpoint/2010/main" val="18475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C4D62A-629C-A84D-9F8B-E317340B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Parties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B10D1-360F-4E42-BE71-C7A0EDAE9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89175"/>
          </a:xfrm>
        </p:spPr>
        <p:txBody>
          <a:bodyPr>
            <a:normAutofit/>
          </a:bodyPr>
          <a:lstStyle/>
          <a:p>
            <a:r>
              <a:rPr lang="en-US" b="1" dirty="0"/>
              <a:t>Catch All Parties </a:t>
            </a:r>
            <a:r>
              <a:rPr lang="en-US" dirty="0"/>
              <a:t>– focus on winning elections and getting the most votes from the population</a:t>
            </a:r>
          </a:p>
          <a:p>
            <a:r>
              <a:rPr lang="en-US" dirty="0">
                <a:solidFill>
                  <a:srgbClr val="FF0000"/>
                </a:solidFill>
              </a:rPr>
              <a:t>Liberal</a:t>
            </a:r>
            <a:r>
              <a:rPr lang="en-US" dirty="0"/>
              <a:t> /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Conservative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06C66-0700-4C43-84BA-B060BB0C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89175"/>
          </a:xfrm>
        </p:spPr>
        <p:txBody>
          <a:bodyPr>
            <a:normAutofit/>
          </a:bodyPr>
          <a:lstStyle/>
          <a:p>
            <a:r>
              <a:rPr lang="en-US" b="1" dirty="0"/>
              <a:t>Programmatic Parties </a:t>
            </a:r>
            <a:r>
              <a:rPr lang="en-US" dirty="0"/>
              <a:t>– retain an ideologic identity</a:t>
            </a:r>
          </a:p>
          <a:p>
            <a:r>
              <a:rPr lang="en-US" dirty="0">
                <a:solidFill>
                  <a:srgbClr val="C00000"/>
                </a:solidFill>
              </a:rPr>
              <a:t>Bl</a:t>
            </a:r>
            <a:r>
              <a:rPr lang="en-US" dirty="0">
                <a:solidFill>
                  <a:srgbClr val="00B0F0"/>
                </a:solidFill>
              </a:rPr>
              <a:t>oc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NDP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Green,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PCP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24E5FD71-0B0F-4E2E-A7D7-F49E153F5FA5}"/>
              </a:ext>
            </a:extLst>
          </p:cNvPr>
          <p:cNvGraphicFramePr/>
          <p:nvPr/>
        </p:nvGraphicFramePr>
        <p:xfrm>
          <a:off x="333632" y="4114800"/>
          <a:ext cx="1151649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66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4F019-5D8D-964B-A11E-F259CE53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Party Ideologies – Complex Stuff!!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E4E599-2599-C442-9CD4-E72B8624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dirty="0"/>
              <a:t>Some argue that Liberals and Conservatives do not have an ideology and that they respond pragmatically to public opinion (</a:t>
            </a:r>
            <a:r>
              <a:rPr lang="en-US" b="1" dirty="0">
                <a:solidFill>
                  <a:schemeClr val="accent1"/>
                </a:solidFill>
              </a:rPr>
              <a:t>Provincial Example</a:t>
            </a:r>
            <a:r>
              <a:rPr lang="en-US" dirty="0"/>
              <a:t>: Doug Ford on vaccines, opening and closing economy etc.)</a:t>
            </a:r>
          </a:p>
          <a:p>
            <a:r>
              <a:rPr lang="en-US" dirty="0"/>
              <a:t>Fragment Theory suggests there is a basic ideology of liberalism (</a:t>
            </a:r>
            <a:r>
              <a:rPr lang="en-US" b="1" i="1" dirty="0"/>
              <a:t>more details next unit!) </a:t>
            </a:r>
            <a:r>
              <a:rPr lang="en-US" dirty="0"/>
              <a:t>in Canada but that traces of socialism and conservatism also exist.</a:t>
            </a:r>
          </a:p>
          <a:p>
            <a:r>
              <a:rPr lang="en-US" dirty="0"/>
              <a:t>Canadian liberalism seeks to liberate the induvial and maximize each individual’s freedom (</a:t>
            </a:r>
            <a:r>
              <a:rPr lang="en-US" i="1" dirty="0"/>
              <a:t>most Canadians support this</a:t>
            </a:r>
            <a:r>
              <a:rPr lang="en-US" dirty="0"/>
              <a:t>). Differences occur when we discuss who should be liberated, when, and how to do so.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1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EEAE-E2B1-0141-94CD-60714F84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4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Ideologies in Canada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2EF8E5-FDFC-E74F-BB50-B6D5FB0EA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" r="569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E1E4-C26A-3542-8643-9A80B0690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9060" y="3752850"/>
            <a:ext cx="9040336" cy="275916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Conservativism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(the right) </a:t>
            </a:r>
            <a:r>
              <a:rPr lang="en-US" sz="2400" dirty="0"/>
              <a:t>seeks to liberate the individual from restrictions of the state, allowing private markets to flourish that determine </a:t>
            </a:r>
            <a:r>
              <a:rPr lang="en-US" sz="2400" dirty="0">
                <a:hlinkClick r:id="rId3"/>
              </a:rPr>
              <a:t>wealth</a:t>
            </a:r>
            <a:r>
              <a:rPr lang="en-US" sz="2400" dirty="0"/>
              <a:t> and power or </a:t>
            </a:r>
            <a:r>
              <a:rPr lang="en-US" sz="2400" b="1" dirty="0"/>
              <a:t>individualism.</a:t>
            </a:r>
            <a:r>
              <a:rPr lang="en-US" sz="2400" dirty="0"/>
              <a:t> Minimizing taxes, little government regulation, “some people are better because they work harder.”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Social democracy </a:t>
            </a:r>
            <a:r>
              <a:rPr lang="en-US" sz="2400" i="1" dirty="0">
                <a:solidFill>
                  <a:schemeClr val="accent2"/>
                </a:solidFill>
              </a:rPr>
              <a:t>(the left) </a:t>
            </a:r>
            <a:r>
              <a:rPr lang="en-US" sz="2400" dirty="0"/>
              <a:t>seeks to liberate the individual from inequalities and exploitation of capitalism. </a:t>
            </a:r>
            <a:r>
              <a:rPr lang="en-US" sz="2400" b="1" dirty="0"/>
              <a:t>Egalitarianism </a:t>
            </a:r>
            <a:r>
              <a:rPr lang="en-US" sz="2400" dirty="0"/>
              <a:t>(all people are equal) and government intervention (planning, regulation, ownership of some major industries, progressive taxation and redistribution of wealth) or </a:t>
            </a:r>
            <a:r>
              <a:rPr lang="en-US" sz="2400" b="1" dirty="0"/>
              <a:t>collectivism</a:t>
            </a:r>
            <a:r>
              <a:rPr lang="en-US" sz="2400" dirty="0"/>
              <a:t> to achieve equality and liberation from constraints. </a:t>
            </a:r>
          </a:p>
        </p:txBody>
      </p:sp>
    </p:spTree>
    <p:extLst>
      <p:ext uri="{BB962C8B-B14F-4D97-AF65-F5344CB8AC3E}">
        <p14:creationId xmlns:p14="http://schemas.microsoft.com/office/powerpoint/2010/main" val="37233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765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Canadian Politics</vt:lpstr>
      <vt:lpstr>Prime Minister</vt:lpstr>
      <vt:lpstr>Parliament </vt:lpstr>
      <vt:lpstr>Some History</vt:lpstr>
      <vt:lpstr>What is a Political Party?</vt:lpstr>
      <vt:lpstr>Political Parties</vt:lpstr>
      <vt:lpstr>Two Types of Parties</vt:lpstr>
      <vt:lpstr>Party Ideologies – Complex Stuff!!</vt:lpstr>
      <vt:lpstr>Ideologies in Canada</vt:lpstr>
      <vt:lpstr>Critical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Politics</dc:title>
  <dc:creator>Gord Gord</dc:creator>
  <cp:lastModifiedBy>Gord Gord</cp:lastModifiedBy>
  <cp:revision>11</cp:revision>
  <dcterms:created xsi:type="dcterms:W3CDTF">2021-08-17T21:24:38Z</dcterms:created>
  <dcterms:modified xsi:type="dcterms:W3CDTF">2021-08-18T19:33:59Z</dcterms:modified>
</cp:coreProperties>
</file>