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7" r:id="rId7"/>
    <p:sldId id="262" r:id="rId8"/>
    <p:sldId id="264" r:id="rId9"/>
    <p:sldId id="263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5833"/>
  </p:normalViewPr>
  <p:slideViewPr>
    <p:cSldViewPr snapToGrid="0" snapToObjects="1">
      <p:cViewPr varScale="1">
        <p:scale>
          <a:sx n="90" d="100"/>
          <a:sy n="90" d="100"/>
        </p:scale>
        <p:origin x="232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C3CF41-34FA-453A-BFD0-E3A29C9735EA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46FEEBB0-8862-4CDA-B27B-4FD512494BF6}">
      <dgm:prSet/>
      <dgm:spPr/>
      <dgm:t>
        <a:bodyPr/>
        <a:lstStyle/>
        <a:p>
          <a:r>
            <a:rPr lang="en-US"/>
            <a:t>How might different approaches to studying politics demonstrate different political motivations?</a:t>
          </a:r>
        </a:p>
      </dgm:t>
    </dgm:pt>
    <dgm:pt modelId="{99BCA98B-59CB-4390-A899-B974DAE2E801}" type="parTrans" cxnId="{22812C1C-12A8-4F14-A202-744C0306B7E6}">
      <dgm:prSet/>
      <dgm:spPr/>
      <dgm:t>
        <a:bodyPr/>
        <a:lstStyle/>
        <a:p>
          <a:endParaRPr lang="en-US"/>
        </a:p>
      </dgm:t>
    </dgm:pt>
    <dgm:pt modelId="{331CB137-92E8-4334-8803-32B09EB0F8F0}" type="sibTrans" cxnId="{22812C1C-12A8-4F14-A202-744C0306B7E6}">
      <dgm:prSet/>
      <dgm:spPr/>
      <dgm:t>
        <a:bodyPr/>
        <a:lstStyle/>
        <a:p>
          <a:endParaRPr lang="en-US"/>
        </a:p>
      </dgm:t>
    </dgm:pt>
    <dgm:pt modelId="{C65DFFA6-1DD0-4D47-85C9-96EE200C8E7A}">
      <dgm:prSet/>
      <dgm:spPr/>
      <dgm:t>
        <a:bodyPr/>
        <a:lstStyle/>
        <a:p>
          <a:r>
            <a:rPr lang="en-US"/>
            <a:t>How can young people </a:t>
          </a:r>
          <a:r>
            <a:rPr lang="en-US" b="1"/>
            <a:t>(YOU) </a:t>
          </a:r>
          <a:r>
            <a:rPr lang="en-US"/>
            <a:t>increase their influence on the Canadian pollical system?</a:t>
          </a:r>
        </a:p>
      </dgm:t>
    </dgm:pt>
    <dgm:pt modelId="{0D85338B-B0FD-4622-8A83-700900864500}" type="parTrans" cxnId="{927A8628-0E6C-4E6F-BC1E-4DB0192CD1E0}">
      <dgm:prSet/>
      <dgm:spPr/>
      <dgm:t>
        <a:bodyPr/>
        <a:lstStyle/>
        <a:p>
          <a:endParaRPr lang="en-US"/>
        </a:p>
      </dgm:t>
    </dgm:pt>
    <dgm:pt modelId="{863D9B72-EB14-45A0-9E60-B54AE38E0A59}" type="sibTrans" cxnId="{927A8628-0E6C-4E6F-BC1E-4DB0192CD1E0}">
      <dgm:prSet/>
      <dgm:spPr/>
      <dgm:t>
        <a:bodyPr/>
        <a:lstStyle/>
        <a:p>
          <a:endParaRPr lang="en-US"/>
        </a:p>
      </dgm:t>
    </dgm:pt>
    <dgm:pt modelId="{8F16AFB4-1411-C64B-8087-FFC8FBCCE635}" type="pres">
      <dgm:prSet presAssocID="{20C3CF41-34FA-453A-BFD0-E3A29C9735EA}" presName="linear" presStyleCnt="0">
        <dgm:presLayoutVars>
          <dgm:animLvl val="lvl"/>
          <dgm:resizeHandles val="exact"/>
        </dgm:presLayoutVars>
      </dgm:prSet>
      <dgm:spPr/>
    </dgm:pt>
    <dgm:pt modelId="{DE079C22-FE1B-D44C-A6FE-D4D834BD9D82}" type="pres">
      <dgm:prSet presAssocID="{46FEEBB0-8862-4CDA-B27B-4FD512494BF6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5BA53C3B-6C95-EA49-8EEA-E2E74C4638DB}" type="pres">
      <dgm:prSet presAssocID="{331CB137-92E8-4334-8803-32B09EB0F8F0}" presName="spacer" presStyleCnt="0"/>
      <dgm:spPr/>
    </dgm:pt>
    <dgm:pt modelId="{081B8E85-3AB4-1143-BB12-1FF46602A3B4}" type="pres">
      <dgm:prSet presAssocID="{C65DFFA6-1DD0-4D47-85C9-96EE200C8E7A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22812C1C-12A8-4F14-A202-744C0306B7E6}" srcId="{20C3CF41-34FA-453A-BFD0-E3A29C9735EA}" destId="{46FEEBB0-8862-4CDA-B27B-4FD512494BF6}" srcOrd="0" destOrd="0" parTransId="{99BCA98B-59CB-4390-A899-B974DAE2E801}" sibTransId="{331CB137-92E8-4334-8803-32B09EB0F8F0}"/>
    <dgm:cxn modelId="{345B1721-DA29-794A-90F2-69BE7F306E37}" type="presOf" srcId="{46FEEBB0-8862-4CDA-B27B-4FD512494BF6}" destId="{DE079C22-FE1B-D44C-A6FE-D4D834BD9D82}" srcOrd="0" destOrd="0" presId="urn:microsoft.com/office/officeart/2005/8/layout/vList2"/>
    <dgm:cxn modelId="{927A8628-0E6C-4E6F-BC1E-4DB0192CD1E0}" srcId="{20C3CF41-34FA-453A-BFD0-E3A29C9735EA}" destId="{C65DFFA6-1DD0-4D47-85C9-96EE200C8E7A}" srcOrd="1" destOrd="0" parTransId="{0D85338B-B0FD-4622-8A83-700900864500}" sibTransId="{863D9B72-EB14-45A0-9E60-B54AE38E0A59}"/>
    <dgm:cxn modelId="{1FBB1129-15F2-7348-B8BE-62F622832F8D}" type="presOf" srcId="{C65DFFA6-1DD0-4D47-85C9-96EE200C8E7A}" destId="{081B8E85-3AB4-1143-BB12-1FF46602A3B4}" srcOrd="0" destOrd="0" presId="urn:microsoft.com/office/officeart/2005/8/layout/vList2"/>
    <dgm:cxn modelId="{A4B10171-DB96-144B-9B1C-48B0B5FCF534}" type="presOf" srcId="{20C3CF41-34FA-453A-BFD0-E3A29C9735EA}" destId="{8F16AFB4-1411-C64B-8087-FFC8FBCCE635}" srcOrd="0" destOrd="0" presId="urn:microsoft.com/office/officeart/2005/8/layout/vList2"/>
    <dgm:cxn modelId="{5A9D57B2-C828-7640-959D-E5E7A897E2D0}" type="presParOf" srcId="{8F16AFB4-1411-C64B-8087-FFC8FBCCE635}" destId="{DE079C22-FE1B-D44C-A6FE-D4D834BD9D82}" srcOrd="0" destOrd="0" presId="urn:microsoft.com/office/officeart/2005/8/layout/vList2"/>
    <dgm:cxn modelId="{3C42F325-3977-A54D-85D6-CDDEA966F22A}" type="presParOf" srcId="{8F16AFB4-1411-C64B-8087-FFC8FBCCE635}" destId="{5BA53C3B-6C95-EA49-8EEA-E2E74C4638DB}" srcOrd="1" destOrd="0" presId="urn:microsoft.com/office/officeart/2005/8/layout/vList2"/>
    <dgm:cxn modelId="{76DFBAF7-6D1F-3E4D-8BEE-93B62FA3366B}" type="presParOf" srcId="{8F16AFB4-1411-C64B-8087-FFC8FBCCE635}" destId="{081B8E85-3AB4-1143-BB12-1FF46602A3B4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079C22-FE1B-D44C-A6FE-D4D834BD9D82}">
      <dsp:nvSpPr>
        <dsp:cNvPr id="0" name=""/>
        <dsp:cNvSpPr/>
      </dsp:nvSpPr>
      <dsp:spPr>
        <a:xfrm>
          <a:off x="0" y="58373"/>
          <a:ext cx="6263640" cy="264069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/>
            <a:t>How might different approaches to studying politics demonstrate different political motivations?</a:t>
          </a:r>
        </a:p>
      </dsp:txBody>
      <dsp:txXfrm>
        <a:off x="128908" y="187281"/>
        <a:ext cx="6005824" cy="2382874"/>
      </dsp:txXfrm>
    </dsp:sp>
    <dsp:sp modelId="{081B8E85-3AB4-1143-BB12-1FF46602A3B4}">
      <dsp:nvSpPr>
        <dsp:cNvPr id="0" name=""/>
        <dsp:cNvSpPr/>
      </dsp:nvSpPr>
      <dsp:spPr>
        <a:xfrm>
          <a:off x="0" y="2805623"/>
          <a:ext cx="6263640" cy="264069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/>
            <a:t>How can young people </a:t>
          </a:r>
          <a:r>
            <a:rPr lang="en-US" sz="3700" b="1" kern="1200"/>
            <a:t>(YOU) </a:t>
          </a:r>
          <a:r>
            <a:rPr lang="en-US" sz="3700" kern="1200"/>
            <a:t>increase their influence on the Canadian pollical system?</a:t>
          </a:r>
        </a:p>
      </dsp:txBody>
      <dsp:txXfrm>
        <a:off x="128908" y="2934531"/>
        <a:ext cx="6005824" cy="23828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E9BCC-EACB-0D4F-BFC6-4F4D5F77D3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B221E2-C45A-FC45-9927-A0E2C3B150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796E38-1492-934D-A66B-E63625F39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3125D-5357-FD43-8F0F-B544C6D5B232}" type="datetimeFigureOut">
              <a:rPr lang="en-US" smtClean="0"/>
              <a:t>8/16/21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C7A790-217D-8445-8031-BF25C6D44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BFA94D-51A3-614F-954E-13A988E6F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34870-1170-4448-B4A1-89DC216FF9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762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F6C6C0-A137-5C4C-8C06-4DC1AA957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557E6D-BFC0-6B45-B23D-F6E2EFD091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1D12DA-B5D8-1E4E-AD0D-2470564807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3125D-5357-FD43-8F0F-B544C6D5B232}" type="datetimeFigureOut">
              <a:rPr lang="en-US" smtClean="0"/>
              <a:t>8/16/21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DE381F-DFD1-7F49-A65D-8BFEE66D5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72A7BA-4D61-544A-A50D-F27AEC923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34870-1170-4448-B4A1-89DC216FF9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503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EFC6361-9044-7D46-927A-84F4016047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4FC491-20C6-744D-BA60-362546BABB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018092-5E74-134A-BF42-094FF504E2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3125D-5357-FD43-8F0F-B544C6D5B232}" type="datetimeFigureOut">
              <a:rPr lang="en-US" smtClean="0"/>
              <a:t>8/16/21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A8B473-E46E-6648-9204-41B223D01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50CB87-27B3-5342-931E-DFCDF6A94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34870-1170-4448-B4A1-89DC216FF9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357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3C056-B797-7445-876F-D945C1BFE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6738B1-C719-1A46-A1FE-4514C5B460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187060-FEB7-6D4F-858E-69C2722B84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3125D-5357-FD43-8F0F-B544C6D5B232}" type="datetimeFigureOut">
              <a:rPr lang="en-US" smtClean="0"/>
              <a:t>8/16/21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1FB9B8-CFD1-FD46-81C9-1FA848E7D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2F332F-B44E-7342-B466-DE0E72C39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34870-1170-4448-B4A1-89DC216FF9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435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C8765-3E5F-924B-94AC-5B933356B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F6071A-495E-E64A-8E32-4D6E760037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45FEB7-855B-7E4D-B48E-C84B69CCD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3125D-5357-FD43-8F0F-B544C6D5B232}" type="datetimeFigureOut">
              <a:rPr lang="en-US" smtClean="0"/>
              <a:t>8/16/21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9B1CFD-88FB-0E4F-A105-A0DF27882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9CF57F-E4E8-A54E-B9E5-EBA4D8261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34870-1170-4448-B4A1-89DC216FF9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678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CA5A6-5D99-0942-AAF9-33E80339C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0C24BF-EA05-0D48-8716-E7F731D94B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A856A0-FB21-F544-9854-BB7F9CFF9C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C3A69D-8487-4543-85FF-2D8EBABEE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3125D-5357-FD43-8F0F-B544C6D5B232}" type="datetimeFigureOut">
              <a:rPr lang="en-US" smtClean="0"/>
              <a:t>8/16/21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77DF5D-FEB9-3747-99F8-8A254FBF8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41CFE3-2EA1-954E-BCA8-5FBE19301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34870-1170-4448-B4A1-89DC216FF9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476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3530A7-0DDE-9240-B810-374766990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108C47-9849-1546-A8D2-81E0FD0B2C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423B2E-AEE4-AC46-9DE2-FDDD74DEDB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D39D79-EF87-B343-AF1D-ECE24F19BB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F1B3EF4-F2F7-7840-A196-CEA59CD6F9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2786517-0205-B544-95A4-751727743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3125D-5357-FD43-8F0F-B544C6D5B232}" type="datetimeFigureOut">
              <a:rPr lang="en-US" smtClean="0"/>
              <a:t>8/16/21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09782C7-0F88-E846-B5E2-F93F1FE20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FA57E3-91BD-0141-83ED-635B954AE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34870-1170-4448-B4A1-89DC216FF9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211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D8E36-5D9F-9240-A221-70CD2ED6F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8E7F26-E156-F84F-994B-0AB070DE5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3125D-5357-FD43-8F0F-B544C6D5B232}" type="datetimeFigureOut">
              <a:rPr lang="en-US" smtClean="0"/>
              <a:t>8/16/21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E72C33-5AAF-6744-B0FF-685A80CFB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05D222-433C-6D40-978B-90A2774B9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34870-1170-4448-B4A1-89DC216FF9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206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74E23F-8783-0D4D-9B53-303B7EF2A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3125D-5357-FD43-8F0F-B544C6D5B232}" type="datetimeFigureOut">
              <a:rPr lang="en-US" smtClean="0"/>
              <a:t>8/16/21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C52B86-AF70-7D4E-842C-329AB6048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E9DC67-2175-BE49-AF5F-7F7441041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34870-1170-4448-B4A1-89DC216FF9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684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81CCC-EF9C-054E-BD93-3111B03B4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AD714D-ECA5-364D-A09F-D02C021A30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42FEC5-28AD-4C41-93D0-5B71CB3101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4B7177-2C4E-3E41-A739-4BB6F526E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3125D-5357-FD43-8F0F-B544C6D5B232}" type="datetimeFigureOut">
              <a:rPr lang="en-US" smtClean="0"/>
              <a:t>8/16/21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1D2DAF-413D-0549-A51F-261E7E905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0B7811-268E-D74A-8F03-7AFA5B96F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34870-1170-4448-B4A1-89DC216FF9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242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08B40-5278-5F40-9F24-768CACA06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A5166BF-C5CA-4E46-BB23-1E94E25B86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8EDF34-4DE0-3640-895B-8ABB98C645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0C5F1D-C8B9-9047-9910-FA08D01AC7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3125D-5357-FD43-8F0F-B544C6D5B232}" type="datetimeFigureOut">
              <a:rPr lang="en-US" smtClean="0"/>
              <a:t>8/16/21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9D9E9F-6B4D-3B42-B1F4-9838C1991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B8CC85-121C-A443-A07B-BD964DAB9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34870-1170-4448-B4A1-89DC216FF9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549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7C07C06-A303-C142-88F4-0466AAB4A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9F81ED-6BF8-ED4A-9515-BACE504AC1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6F84C5-E16D-EF4D-931D-2607D2D9BC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43125D-5357-FD43-8F0F-B544C6D5B232}" type="datetimeFigureOut">
              <a:rPr lang="en-US" smtClean="0"/>
              <a:t>8/16/21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4F81F0-F67C-7746-AB66-C773586C42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6BF357-2881-254A-8476-CB467E9C1F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34870-1170-4448-B4A1-89DC216FF9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54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lobalnews.ca/video/7940577/what-happens-to-albertas-1-3b-investment-into-keystone-xl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3">
            <a:extLst>
              <a:ext uri="{FF2B5EF4-FFF2-40B4-BE49-F238E27FC236}">
                <a16:creationId xmlns:a16="http://schemas.microsoft.com/office/drawing/2014/main" id="{FEC7823C-FDD6-429C-986C-063FDEBF9E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: Shape 25">
            <a:extLst>
              <a:ext uri="{FF2B5EF4-FFF2-40B4-BE49-F238E27FC236}">
                <a16:creationId xmlns:a16="http://schemas.microsoft.com/office/drawing/2014/main" id="{9CF7FE1C-8BC5-4B0C-A2BC-93AB72C90F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2" name="Freeform: Shape 27">
            <a:extLst>
              <a:ext uri="{FF2B5EF4-FFF2-40B4-BE49-F238E27FC236}">
                <a16:creationId xmlns:a16="http://schemas.microsoft.com/office/drawing/2014/main" id="{B0651F5E-0457-4065-ACB2-8B81590C20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050098" flipH="1" flipV="1">
            <a:off x="-160709" y="3977842"/>
            <a:ext cx="7507400" cy="3166385"/>
          </a:xfrm>
          <a:custGeom>
            <a:avLst/>
            <a:gdLst>
              <a:gd name="connsiteX0" fmla="*/ 5497485 w 7507400"/>
              <a:gd name="connsiteY0" fmla="*/ 2912009 h 3166385"/>
              <a:gd name="connsiteX1" fmla="*/ 7034681 w 7507400"/>
              <a:gd name="connsiteY1" fmla="*/ 3151263 h 3166385"/>
              <a:gd name="connsiteX2" fmla="*/ 7137723 w 7507400"/>
              <a:gd name="connsiteY2" fmla="*/ 3166385 h 3166385"/>
              <a:gd name="connsiteX3" fmla="*/ 7507400 w 7507400"/>
              <a:gd name="connsiteY3" fmla="*/ 875071 h 3166385"/>
              <a:gd name="connsiteX4" fmla="*/ 2083578 w 7507400"/>
              <a:gd name="connsiteY4" fmla="*/ 0 h 3166385"/>
              <a:gd name="connsiteX5" fmla="*/ 2023081 w 7507400"/>
              <a:gd name="connsiteY5" fmla="*/ 5468 h 3166385"/>
              <a:gd name="connsiteX6" fmla="*/ 1865374 w 7507400"/>
              <a:gd name="connsiteY6" fmla="*/ 76313 h 3166385"/>
              <a:gd name="connsiteX7" fmla="*/ 1634010 w 7507400"/>
              <a:gd name="connsiteY7" fmla="*/ 119359 h 3166385"/>
              <a:gd name="connsiteX8" fmla="*/ 1388186 w 7507400"/>
              <a:gd name="connsiteY8" fmla="*/ 130121 h 3166385"/>
              <a:gd name="connsiteX9" fmla="*/ 1330344 w 7507400"/>
              <a:gd name="connsiteY9" fmla="*/ 198275 h 3166385"/>
              <a:gd name="connsiteX10" fmla="*/ 1406262 w 7507400"/>
              <a:gd name="connsiteY10" fmla="*/ 270018 h 3166385"/>
              <a:gd name="connsiteX11" fmla="*/ 1521942 w 7507400"/>
              <a:gd name="connsiteY11" fmla="*/ 277191 h 3166385"/>
              <a:gd name="connsiteX12" fmla="*/ 2212420 w 7507400"/>
              <a:gd name="connsiteY12" fmla="*/ 295128 h 3166385"/>
              <a:gd name="connsiteX13" fmla="*/ 0 w 7507400"/>
              <a:gd name="connsiteY13" fmla="*/ 452960 h 3166385"/>
              <a:gd name="connsiteX14" fmla="*/ 300051 w 7507400"/>
              <a:gd name="connsiteY14" fmla="*/ 549813 h 3166385"/>
              <a:gd name="connsiteX15" fmla="*/ 401272 w 7507400"/>
              <a:gd name="connsiteY15" fmla="*/ 815258 h 3166385"/>
              <a:gd name="connsiteX16" fmla="*/ 770008 w 7507400"/>
              <a:gd name="connsiteY16" fmla="*/ 965917 h 3166385"/>
              <a:gd name="connsiteX17" fmla="*/ 1008605 w 7507400"/>
              <a:gd name="connsiteY17" fmla="*/ 1019724 h 3166385"/>
              <a:gd name="connsiteX18" fmla="*/ 1554478 w 7507400"/>
              <a:gd name="connsiteY18" fmla="*/ 1098641 h 3166385"/>
              <a:gd name="connsiteX19" fmla="*/ 1634010 w 7507400"/>
              <a:gd name="connsiteY19" fmla="*/ 1227777 h 3166385"/>
              <a:gd name="connsiteX20" fmla="*/ 1702696 w 7507400"/>
              <a:gd name="connsiteY20" fmla="*/ 1371261 h 3166385"/>
              <a:gd name="connsiteX21" fmla="*/ 1847299 w 7507400"/>
              <a:gd name="connsiteY21" fmla="*/ 1464526 h 3166385"/>
              <a:gd name="connsiteX22" fmla="*/ 723015 w 7507400"/>
              <a:gd name="connsiteY22" fmla="*/ 1450177 h 3166385"/>
              <a:gd name="connsiteX23" fmla="*/ 1991901 w 7507400"/>
              <a:gd name="connsiteY23" fmla="*/ 1751495 h 3166385"/>
              <a:gd name="connsiteX24" fmla="*/ 1879835 w 7507400"/>
              <a:gd name="connsiteY24" fmla="*/ 1869870 h 3166385"/>
              <a:gd name="connsiteX25" fmla="*/ 2573927 w 7507400"/>
              <a:gd name="connsiteY25" fmla="*/ 2031290 h 3166385"/>
              <a:gd name="connsiteX26" fmla="*/ 2201575 w 7507400"/>
              <a:gd name="connsiteY26" fmla="*/ 2049225 h 3166385"/>
              <a:gd name="connsiteX27" fmla="*/ 4367000 w 7507400"/>
              <a:gd name="connsiteY27" fmla="*/ 2723602 h 3166385"/>
              <a:gd name="connsiteX28" fmla="*/ 5497485 w 7507400"/>
              <a:gd name="connsiteY28" fmla="*/ 2912009 h 3166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7507400" h="3166385">
                <a:moveTo>
                  <a:pt x="5497485" y="2912009"/>
                </a:moveTo>
                <a:cubicBezTo>
                  <a:pt x="6033497" y="2998226"/>
                  <a:pt x="6619155" y="3089592"/>
                  <a:pt x="7034681" y="3151263"/>
                </a:cubicBezTo>
                <a:lnTo>
                  <a:pt x="7137723" y="3166385"/>
                </a:lnTo>
                <a:lnTo>
                  <a:pt x="7507400" y="875071"/>
                </a:lnTo>
                <a:lnTo>
                  <a:pt x="2083578" y="0"/>
                </a:lnTo>
                <a:lnTo>
                  <a:pt x="2023081" y="5468"/>
                </a:lnTo>
                <a:cubicBezTo>
                  <a:pt x="1965692" y="12642"/>
                  <a:pt x="1910562" y="27887"/>
                  <a:pt x="1865374" y="76313"/>
                </a:cubicBezTo>
                <a:cubicBezTo>
                  <a:pt x="1796688" y="151642"/>
                  <a:pt x="1724387" y="162404"/>
                  <a:pt x="1634010" y="119359"/>
                </a:cubicBezTo>
                <a:cubicBezTo>
                  <a:pt x="1554478" y="79900"/>
                  <a:pt x="1467718" y="90662"/>
                  <a:pt x="1388186" y="130121"/>
                </a:cubicBezTo>
                <a:cubicBezTo>
                  <a:pt x="1359266" y="144469"/>
                  <a:pt x="1330344" y="162404"/>
                  <a:pt x="1330344" y="198275"/>
                </a:cubicBezTo>
                <a:cubicBezTo>
                  <a:pt x="1330344" y="248495"/>
                  <a:pt x="1366496" y="262843"/>
                  <a:pt x="1406262" y="270018"/>
                </a:cubicBezTo>
                <a:cubicBezTo>
                  <a:pt x="1442412" y="277191"/>
                  <a:pt x="1485792" y="284366"/>
                  <a:pt x="1521942" y="277191"/>
                </a:cubicBezTo>
                <a:cubicBezTo>
                  <a:pt x="1753307" y="237734"/>
                  <a:pt x="1981057" y="302301"/>
                  <a:pt x="2212420" y="295128"/>
                </a:cubicBezTo>
                <a:cubicBezTo>
                  <a:pt x="1485792" y="449373"/>
                  <a:pt x="751934" y="399154"/>
                  <a:pt x="0" y="452960"/>
                </a:cubicBezTo>
                <a:cubicBezTo>
                  <a:pt x="97608" y="560573"/>
                  <a:pt x="224135" y="470896"/>
                  <a:pt x="300051" y="549813"/>
                </a:cubicBezTo>
                <a:cubicBezTo>
                  <a:pt x="227750" y="714820"/>
                  <a:pt x="256671" y="804497"/>
                  <a:pt x="401272" y="815258"/>
                </a:cubicBezTo>
                <a:cubicBezTo>
                  <a:pt x="542261" y="826019"/>
                  <a:pt x="694093" y="768625"/>
                  <a:pt x="770008" y="965917"/>
                </a:cubicBezTo>
                <a:cubicBezTo>
                  <a:pt x="791699" y="1026898"/>
                  <a:pt x="925458" y="1008963"/>
                  <a:pt x="1008605" y="1019724"/>
                </a:cubicBezTo>
                <a:cubicBezTo>
                  <a:pt x="1189357" y="1044833"/>
                  <a:pt x="1380957" y="1019724"/>
                  <a:pt x="1554478" y="1098641"/>
                </a:cubicBezTo>
                <a:cubicBezTo>
                  <a:pt x="1623165" y="1127337"/>
                  <a:pt x="1670160" y="1148860"/>
                  <a:pt x="1634010" y="1227777"/>
                </a:cubicBezTo>
                <a:cubicBezTo>
                  <a:pt x="1597859" y="1310280"/>
                  <a:pt x="1644855" y="1338976"/>
                  <a:pt x="1702696" y="1371261"/>
                </a:cubicBezTo>
                <a:cubicBezTo>
                  <a:pt x="1746077" y="1396370"/>
                  <a:pt x="1811148" y="1389197"/>
                  <a:pt x="1847299" y="1464526"/>
                </a:cubicBezTo>
                <a:cubicBezTo>
                  <a:pt x="1467717" y="1453764"/>
                  <a:pt x="1098981" y="1392783"/>
                  <a:pt x="723015" y="1450177"/>
                </a:cubicBezTo>
                <a:cubicBezTo>
                  <a:pt x="1135131" y="1593662"/>
                  <a:pt x="1587014" y="1586487"/>
                  <a:pt x="1991901" y="1751495"/>
                </a:cubicBezTo>
                <a:cubicBezTo>
                  <a:pt x="1977441" y="1808889"/>
                  <a:pt x="1883449" y="1783778"/>
                  <a:pt x="1879835" y="1869870"/>
                </a:cubicBezTo>
                <a:cubicBezTo>
                  <a:pt x="2093123" y="1959548"/>
                  <a:pt x="2349794" y="1898566"/>
                  <a:pt x="2573927" y="2031290"/>
                </a:cubicBezTo>
                <a:cubicBezTo>
                  <a:pt x="2443785" y="2092271"/>
                  <a:pt x="2324488" y="1991831"/>
                  <a:pt x="2201575" y="2049225"/>
                </a:cubicBezTo>
                <a:cubicBezTo>
                  <a:pt x="2241342" y="2135316"/>
                  <a:pt x="4041644" y="2666208"/>
                  <a:pt x="4367000" y="2723602"/>
                </a:cubicBezTo>
                <a:cubicBezTo>
                  <a:pt x="4615085" y="2767993"/>
                  <a:pt x="5038048" y="2838109"/>
                  <a:pt x="5497485" y="2912009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69D9B4-31E6-A74A-9ABB-CD2CD67A6A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51094" y="1058780"/>
            <a:ext cx="5602705" cy="3092116"/>
          </a:xfrm>
        </p:spPr>
        <p:txBody>
          <a:bodyPr anchor="ctr">
            <a:normAutofit/>
          </a:bodyPr>
          <a:lstStyle/>
          <a:p>
            <a:pPr algn="l"/>
            <a:r>
              <a:rPr lang="en-US" sz="5200" b="1" dirty="0"/>
              <a:t>Approaches to Studying Politics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5A4799-950D-184A-A703-89EF669F80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5041616"/>
            <a:ext cx="3781926" cy="1246472"/>
          </a:xfrm>
        </p:spPr>
        <p:txBody>
          <a:bodyPr anchor="ctr">
            <a:normAutofit/>
          </a:bodyPr>
          <a:lstStyle/>
          <a:p>
            <a:pPr algn="l"/>
            <a:r>
              <a:rPr lang="en-US" b="1" dirty="0"/>
              <a:t>5 Brief Approaches</a:t>
            </a:r>
          </a:p>
        </p:txBody>
      </p:sp>
    </p:spTree>
    <p:extLst>
      <p:ext uri="{BB962C8B-B14F-4D97-AF65-F5344CB8AC3E}">
        <p14:creationId xmlns:p14="http://schemas.microsoft.com/office/powerpoint/2010/main" val="1459274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582432-7F49-6B43-803E-0DC434D21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71" y="1153572"/>
            <a:ext cx="4029075" cy="44611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#5 Rational Choice Approach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98F2CE-28F6-374C-93A8-9EEEB058EF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 dirty="0"/>
              <a:t>Individuals seek to maximize their utility as efficiently as possible.</a:t>
            </a:r>
          </a:p>
          <a:p>
            <a:r>
              <a:rPr lang="en-US" dirty="0"/>
              <a:t>Utility is what people are seeking (money, happiness whatever)</a:t>
            </a:r>
          </a:p>
          <a:p>
            <a:r>
              <a:rPr lang="en-US" dirty="0"/>
              <a:t>Focus on how individuals and groups pursue their motivations (desires)</a:t>
            </a:r>
          </a:p>
          <a:p>
            <a:r>
              <a:rPr lang="en-US" dirty="0"/>
              <a:t>Assumes behaviors are goal orientated.</a:t>
            </a:r>
          </a:p>
        </p:txBody>
      </p:sp>
    </p:spTree>
    <p:extLst>
      <p:ext uri="{BB962C8B-B14F-4D97-AF65-F5344CB8AC3E}">
        <p14:creationId xmlns:p14="http://schemas.microsoft.com/office/powerpoint/2010/main" val="30796954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A547D-C433-C64C-BC86-A1DC987C4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en-US" sz="6000" b="1" dirty="0"/>
              <a:t>Thinking Questions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B90F7A5-C555-459A-A498-05157DC6DBC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8739252"/>
              </p:ext>
            </p:extLst>
          </p:nvPr>
        </p:nvGraphicFramePr>
        <p:xfrm>
          <a:off x="5093208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58961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C5FB7E8-B636-40FA-BE8D-48145C0F5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"/>
            <a:ext cx="12192000" cy="2295238"/>
          </a:xfrm>
          <a:custGeom>
            <a:avLst/>
            <a:gdLst>
              <a:gd name="connsiteX0" fmla="*/ 12160143 w 12192000"/>
              <a:gd name="connsiteY0" fmla="*/ 831692 h 2079137"/>
              <a:gd name="connsiteX1" fmla="*/ 12159112 w 12192000"/>
              <a:gd name="connsiteY1" fmla="*/ 833361 h 2079137"/>
              <a:gd name="connsiteX2" fmla="*/ 12158912 w 12192000"/>
              <a:gd name="connsiteY2" fmla="*/ 832430 h 2079137"/>
              <a:gd name="connsiteX3" fmla="*/ 0 w 12192000"/>
              <a:gd name="connsiteY3" fmla="*/ 0 h 2079137"/>
              <a:gd name="connsiteX4" fmla="*/ 12192000 w 12192000"/>
              <a:gd name="connsiteY4" fmla="*/ 0 h 2079137"/>
              <a:gd name="connsiteX5" fmla="*/ 12192000 w 12192000"/>
              <a:gd name="connsiteY5" fmla="*/ 558063 h 2079137"/>
              <a:gd name="connsiteX6" fmla="*/ 12189259 w 12192000"/>
              <a:gd name="connsiteY6" fmla="*/ 810508 h 2079137"/>
              <a:gd name="connsiteX7" fmla="*/ 12170847 w 12192000"/>
              <a:gd name="connsiteY7" fmla="*/ 825280 h 2079137"/>
              <a:gd name="connsiteX8" fmla="*/ 12160143 w 12192000"/>
              <a:gd name="connsiteY8" fmla="*/ 831692 h 2079137"/>
              <a:gd name="connsiteX9" fmla="*/ 12163806 w 12192000"/>
              <a:gd name="connsiteY9" fmla="*/ 825759 h 2079137"/>
              <a:gd name="connsiteX10" fmla="*/ 12056557 w 12192000"/>
              <a:gd name="connsiteY10" fmla="*/ 810176 h 2079137"/>
              <a:gd name="connsiteX11" fmla="*/ 11900316 w 12192000"/>
              <a:gd name="connsiteY11" fmla="*/ 789618 h 2079137"/>
              <a:gd name="connsiteX12" fmla="*/ 11791206 w 12192000"/>
              <a:gd name="connsiteY12" fmla="*/ 824176 h 2079137"/>
              <a:gd name="connsiteX13" fmla="*/ 11659257 w 12192000"/>
              <a:gd name="connsiteY13" fmla="*/ 800841 h 2079137"/>
              <a:gd name="connsiteX14" fmla="*/ 11569789 w 12192000"/>
              <a:gd name="connsiteY14" fmla="*/ 797135 h 2079137"/>
              <a:gd name="connsiteX15" fmla="*/ 11367885 w 12192000"/>
              <a:gd name="connsiteY15" fmla="*/ 791985 h 2079137"/>
              <a:gd name="connsiteX16" fmla="*/ 11174663 w 12192000"/>
              <a:gd name="connsiteY16" fmla="*/ 788721 h 2079137"/>
              <a:gd name="connsiteX17" fmla="*/ 11068220 w 12192000"/>
              <a:gd name="connsiteY17" fmla="*/ 786994 h 2079137"/>
              <a:gd name="connsiteX18" fmla="*/ 10893266 w 12192000"/>
              <a:gd name="connsiteY18" fmla="*/ 794013 h 2079137"/>
              <a:gd name="connsiteX19" fmla="*/ 10844025 w 12192000"/>
              <a:gd name="connsiteY19" fmla="*/ 789857 h 2079137"/>
              <a:gd name="connsiteX20" fmla="*/ 10814353 w 12192000"/>
              <a:gd name="connsiteY20" fmla="*/ 789010 h 2079137"/>
              <a:gd name="connsiteX21" fmla="*/ 10748393 w 12192000"/>
              <a:gd name="connsiteY21" fmla="*/ 806738 h 2079137"/>
              <a:gd name="connsiteX22" fmla="*/ 10468256 w 12192000"/>
              <a:gd name="connsiteY22" fmla="*/ 778733 h 2079137"/>
              <a:gd name="connsiteX23" fmla="*/ 10256131 w 12192000"/>
              <a:gd name="connsiteY23" fmla="*/ 788332 h 2079137"/>
              <a:gd name="connsiteX24" fmla="*/ 10177442 w 12192000"/>
              <a:gd name="connsiteY24" fmla="*/ 777371 h 2079137"/>
              <a:gd name="connsiteX25" fmla="*/ 10006086 w 12192000"/>
              <a:gd name="connsiteY25" fmla="*/ 792651 h 2079137"/>
              <a:gd name="connsiteX26" fmla="*/ 9952382 w 12192000"/>
              <a:gd name="connsiteY26" fmla="*/ 815411 h 2079137"/>
              <a:gd name="connsiteX27" fmla="*/ 9926457 w 12192000"/>
              <a:gd name="connsiteY27" fmla="*/ 827295 h 2079137"/>
              <a:gd name="connsiteX28" fmla="*/ 9843405 w 12192000"/>
              <a:gd name="connsiteY28" fmla="*/ 867046 h 2079137"/>
              <a:gd name="connsiteX29" fmla="*/ 9830866 w 12192000"/>
              <a:gd name="connsiteY29" fmla="*/ 875047 h 2079137"/>
              <a:gd name="connsiteX30" fmla="*/ 9801807 w 12192000"/>
              <a:gd name="connsiteY30" fmla="*/ 872272 h 2079137"/>
              <a:gd name="connsiteX31" fmla="*/ 9785653 w 12192000"/>
              <a:gd name="connsiteY31" fmla="*/ 861743 h 2079137"/>
              <a:gd name="connsiteX32" fmla="*/ 9781177 w 12192000"/>
              <a:gd name="connsiteY32" fmla="*/ 864820 h 2079137"/>
              <a:gd name="connsiteX33" fmla="*/ 9768640 w 12192000"/>
              <a:gd name="connsiteY33" fmla="*/ 869379 h 2079137"/>
              <a:gd name="connsiteX34" fmla="*/ 9712211 w 12192000"/>
              <a:gd name="connsiteY34" fmla="*/ 900283 h 2079137"/>
              <a:gd name="connsiteX35" fmla="*/ 9689465 w 12192000"/>
              <a:gd name="connsiteY35" fmla="*/ 899268 h 2079137"/>
              <a:gd name="connsiteX36" fmla="*/ 9600339 w 12192000"/>
              <a:gd name="connsiteY36" fmla="*/ 922112 h 2079137"/>
              <a:gd name="connsiteX37" fmla="*/ 9582850 w 12192000"/>
              <a:gd name="connsiteY37" fmla="*/ 925510 h 2079137"/>
              <a:gd name="connsiteX38" fmla="*/ 9549638 w 12192000"/>
              <a:gd name="connsiteY38" fmla="*/ 940845 h 2079137"/>
              <a:gd name="connsiteX39" fmla="*/ 9539471 w 12192000"/>
              <a:gd name="connsiteY39" fmla="*/ 941799 h 2079137"/>
              <a:gd name="connsiteX40" fmla="*/ 9505592 w 12192000"/>
              <a:gd name="connsiteY40" fmla="*/ 955533 h 2079137"/>
              <a:gd name="connsiteX41" fmla="*/ 9432569 w 12192000"/>
              <a:gd name="connsiteY41" fmla="*/ 985377 h 2079137"/>
              <a:gd name="connsiteX42" fmla="*/ 9414216 w 12192000"/>
              <a:gd name="connsiteY42" fmla="*/ 992655 h 2079137"/>
              <a:gd name="connsiteX43" fmla="*/ 9397106 w 12192000"/>
              <a:gd name="connsiteY43" fmla="*/ 992980 h 2079137"/>
              <a:gd name="connsiteX44" fmla="*/ 9305108 w 12192000"/>
              <a:gd name="connsiteY44" fmla="*/ 1007767 h 2079137"/>
              <a:gd name="connsiteX45" fmla="*/ 9282434 w 12192000"/>
              <a:gd name="connsiteY45" fmla="*/ 1007523 h 2079137"/>
              <a:gd name="connsiteX46" fmla="*/ 9271941 w 12192000"/>
              <a:gd name="connsiteY46" fmla="*/ 1002839 h 2079137"/>
              <a:gd name="connsiteX47" fmla="*/ 9238227 w 12192000"/>
              <a:gd name="connsiteY47" fmla="*/ 1017668 h 2079137"/>
              <a:gd name="connsiteX48" fmla="*/ 9184265 w 12192000"/>
              <a:gd name="connsiteY48" fmla="*/ 1031275 h 2079137"/>
              <a:gd name="connsiteX49" fmla="*/ 9159000 w 12192000"/>
              <a:gd name="connsiteY49" fmla="*/ 1039569 h 2079137"/>
              <a:gd name="connsiteX50" fmla="*/ 9137031 w 12192000"/>
              <a:gd name="connsiteY50" fmla="*/ 1038699 h 2079137"/>
              <a:gd name="connsiteX51" fmla="*/ 9015702 w 12192000"/>
              <a:gd name="connsiteY51" fmla="*/ 1051400 h 2079137"/>
              <a:gd name="connsiteX52" fmla="*/ 8971403 w 12192000"/>
              <a:gd name="connsiteY52" fmla="*/ 1040542 h 2079137"/>
              <a:gd name="connsiteX53" fmla="*/ 8961826 w 12192000"/>
              <a:gd name="connsiteY53" fmla="*/ 1045364 h 2079137"/>
              <a:gd name="connsiteX54" fmla="*/ 8888623 w 12192000"/>
              <a:gd name="connsiteY54" fmla="*/ 1053908 h 2079137"/>
              <a:gd name="connsiteX55" fmla="*/ 8841066 w 12192000"/>
              <a:gd name="connsiteY55" fmla="*/ 1060421 h 2079137"/>
              <a:gd name="connsiteX56" fmla="*/ 8752342 w 12192000"/>
              <a:gd name="connsiteY56" fmla="*/ 1080646 h 2079137"/>
              <a:gd name="connsiteX57" fmla="*/ 8699139 w 12192000"/>
              <a:gd name="connsiteY57" fmla="*/ 1087885 h 2079137"/>
              <a:gd name="connsiteX58" fmla="*/ 8667273 w 12192000"/>
              <a:gd name="connsiteY58" fmla="*/ 1092062 h 2079137"/>
              <a:gd name="connsiteX59" fmla="*/ 8586064 w 12192000"/>
              <a:gd name="connsiteY59" fmla="*/ 1114603 h 2079137"/>
              <a:gd name="connsiteX60" fmla="*/ 8460312 w 12192000"/>
              <a:gd name="connsiteY60" fmla="*/ 1179878 h 2079137"/>
              <a:gd name="connsiteX61" fmla="*/ 8419023 w 12192000"/>
              <a:gd name="connsiteY61" fmla="*/ 1191748 h 2079137"/>
              <a:gd name="connsiteX62" fmla="*/ 8410939 w 12192000"/>
              <a:gd name="connsiteY62" fmla="*/ 1189696 h 2079137"/>
              <a:gd name="connsiteX63" fmla="*/ 8362040 w 12192000"/>
              <a:gd name="connsiteY63" fmla="*/ 1220820 h 2079137"/>
              <a:gd name="connsiteX64" fmla="*/ 8273677 w 12192000"/>
              <a:gd name="connsiteY64" fmla="*/ 1236495 h 2079137"/>
              <a:gd name="connsiteX65" fmla="*/ 8204283 w 12192000"/>
              <a:gd name="connsiteY65" fmla="*/ 1243537 h 2079137"/>
              <a:gd name="connsiteX66" fmla="*/ 8166550 w 12192000"/>
              <a:gd name="connsiteY66" fmla="*/ 1249551 h 2079137"/>
              <a:gd name="connsiteX67" fmla="*/ 8137785 w 12192000"/>
              <a:gd name="connsiteY67" fmla="*/ 1251636 h 2079137"/>
              <a:gd name="connsiteX68" fmla="*/ 8071596 w 12192000"/>
              <a:gd name="connsiteY68" fmla="*/ 1269274 h 2079137"/>
              <a:gd name="connsiteX69" fmla="*/ 7964816 w 12192000"/>
              <a:gd name="connsiteY69" fmla="*/ 1303668 h 2079137"/>
              <a:gd name="connsiteX70" fmla="*/ 7941495 w 12192000"/>
              <a:gd name="connsiteY70" fmla="*/ 1309821 h 2079137"/>
              <a:gd name="connsiteX71" fmla="*/ 7919123 w 12192000"/>
              <a:gd name="connsiteY71" fmla="*/ 1310466 h 2079137"/>
              <a:gd name="connsiteX72" fmla="*/ 7911902 w 12192000"/>
              <a:gd name="connsiteY72" fmla="*/ 1306569 h 2079137"/>
              <a:gd name="connsiteX73" fmla="*/ 7898703 w 12192000"/>
              <a:gd name="connsiteY73" fmla="*/ 1309208 h 2079137"/>
              <a:gd name="connsiteX74" fmla="*/ 7894703 w 12192000"/>
              <a:gd name="connsiteY74" fmla="*/ 1308939 h 2079137"/>
              <a:gd name="connsiteX75" fmla="*/ 7872267 w 12192000"/>
              <a:gd name="connsiteY75" fmla="*/ 1308370 h 2079137"/>
              <a:gd name="connsiteX76" fmla="*/ 7836454 w 12192000"/>
              <a:gd name="connsiteY76" fmla="*/ 1331265 h 2079137"/>
              <a:gd name="connsiteX77" fmla="*/ 7782451 w 12192000"/>
              <a:gd name="connsiteY77" fmla="*/ 1339601 h 2079137"/>
              <a:gd name="connsiteX78" fmla="*/ 7542969 w 12192000"/>
              <a:gd name="connsiteY78" fmla="*/ 1372495 h 2079137"/>
              <a:gd name="connsiteX79" fmla="*/ 7476832 w 12192000"/>
              <a:gd name="connsiteY79" fmla="*/ 1431655 h 2079137"/>
              <a:gd name="connsiteX80" fmla="*/ 7370237 w 12192000"/>
              <a:gd name="connsiteY80" fmla="*/ 1474339 h 2079137"/>
              <a:gd name="connsiteX81" fmla="*/ 7222223 w 12192000"/>
              <a:gd name="connsiteY81" fmla="*/ 1510199 h 2079137"/>
              <a:gd name="connsiteX82" fmla="*/ 7215703 w 12192000"/>
              <a:gd name="connsiteY82" fmla="*/ 1520424 h 2079137"/>
              <a:gd name="connsiteX83" fmla="*/ 7204548 w 12192000"/>
              <a:gd name="connsiteY83" fmla="*/ 1528145 h 2079137"/>
              <a:gd name="connsiteX84" fmla="*/ 7202038 w 12192000"/>
              <a:gd name="connsiteY84" fmla="*/ 1527954 h 2079137"/>
              <a:gd name="connsiteX85" fmla="*/ 7173860 w 12192000"/>
              <a:gd name="connsiteY85" fmla="*/ 1541605 h 2079137"/>
              <a:gd name="connsiteX86" fmla="*/ 7155079 w 12192000"/>
              <a:gd name="connsiteY86" fmla="*/ 1552495 h 2079137"/>
              <a:gd name="connsiteX87" fmla="*/ 7149757 w 12192000"/>
              <a:gd name="connsiteY87" fmla="*/ 1552732 h 2079137"/>
              <a:gd name="connsiteX88" fmla="*/ 7104804 w 12192000"/>
              <a:gd name="connsiteY88" fmla="*/ 1565792 h 2079137"/>
              <a:gd name="connsiteX89" fmla="*/ 7082824 w 12192000"/>
              <a:gd name="connsiteY89" fmla="*/ 1567947 h 2079137"/>
              <a:gd name="connsiteX90" fmla="*/ 7021520 w 12192000"/>
              <a:gd name="connsiteY90" fmla="*/ 1562334 h 2079137"/>
              <a:gd name="connsiteX91" fmla="*/ 6988956 w 12192000"/>
              <a:gd name="connsiteY91" fmla="*/ 1576442 h 2079137"/>
              <a:gd name="connsiteX92" fmla="*/ 6981922 w 12192000"/>
              <a:gd name="connsiteY92" fmla="*/ 1578821 h 2079137"/>
              <a:gd name="connsiteX93" fmla="*/ 6981583 w 12192000"/>
              <a:gd name="connsiteY93" fmla="*/ 1578678 h 2079137"/>
              <a:gd name="connsiteX94" fmla="*/ 6973762 w 12192000"/>
              <a:gd name="connsiteY94" fmla="*/ 1580811 h 2079137"/>
              <a:gd name="connsiteX95" fmla="*/ 6969093 w 12192000"/>
              <a:gd name="connsiteY95" fmla="*/ 1583157 h 2079137"/>
              <a:gd name="connsiteX96" fmla="*/ 6890037 w 12192000"/>
              <a:gd name="connsiteY96" fmla="*/ 1575825 h 2079137"/>
              <a:gd name="connsiteX97" fmla="*/ 6785054 w 12192000"/>
              <a:gd name="connsiteY97" fmla="*/ 1582200 h 2079137"/>
              <a:gd name="connsiteX98" fmla="*/ 6681692 w 12192000"/>
              <a:gd name="connsiteY98" fmla="*/ 1591296 h 2079137"/>
              <a:gd name="connsiteX99" fmla="*/ 6644556 w 12192000"/>
              <a:gd name="connsiteY99" fmla="*/ 1595940 h 2079137"/>
              <a:gd name="connsiteX100" fmla="*/ 6577106 w 12192000"/>
              <a:gd name="connsiteY100" fmla="*/ 1598261 h 2079137"/>
              <a:gd name="connsiteX101" fmla="*/ 6544183 w 12192000"/>
              <a:gd name="connsiteY101" fmla="*/ 1596149 h 2079137"/>
              <a:gd name="connsiteX102" fmla="*/ 6540921 w 12192000"/>
              <a:gd name="connsiteY102" fmla="*/ 1593857 h 2079137"/>
              <a:gd name="connsiteX103" fmla="*/ 6535046 w 12192000"/>
              <a:gd name="connsiteY103" fmla="*/ 1593283 h 2079137"/>
              <a:gd name="connsiteX104" fmla="*/ 6519853 w 12192000"/>
              <a:gd name="connsiteY104" fmla="*/ 1595771 h 2079137"/>
              <a:gd name="connsiteX105" fmla="*/ 6514280 w 12192000"/>
              <a:gd name="connsiteY105" fmla="*/ 1597376 h 2079137"/>
              <a:gd name="connsiteX106" fmla="*/ 6505824 w 12192000"/>
              <a:gd name="connsiteY106" fmla="*/ 1598298 h 2079137"/>
              <a:gd name="connsiteX107" fmla="*/ 6505573 w 12192000"/>
              <a:gd name="connsiteY107" fmla="*/ 1598109 h 2079137"/>
              <a:gd name="connsiteX108" fmla="*/ 6497741 w 12192000"/>
              <a:gd name="connsiteY108" fmla="*/ 1599392 h 2079137"/>
              <a:gd name="connsiteX109" fmla="*/ 6459992 w 12192000"/>
              <a:gd name="connsiteY109" fmla="*/ 1608358 h 2079137"/>
              <a:gd name="connsiteX110" fmla="*/ 6404572 w 12192000"/>
              <a:gd name="connsiteY110" fmla="*/ 1593771 h 2079137"/>
              <a:gd name="connsiteX111" fmla="*/ 6382671 w 12192000"/>
              <a:gd name="connsiteY111" fmla="*/ 1592612 h 2079137"/>
              <a:gd name="connsiteX112" fmla="*/ 6369843 w 12192000"/>
              <a:gd name="connsiteY112" fmla="*/ 1590015 h 2079137"/>
              <a:gd name="connsiteX113" fmla="*/ 6269740 w 12192000"/>
              <a:gd name="connsiteY113" fmla="*/ 1614633 h 2079137"/>
              <a:gd name="connsiteX114" fmla="*/ 6255405 w 12192000"/>
              <a:gd name="connsiteY114" fmla="*/ 1620529 h 2079137"/>
              <a:gd name="connsiteX115" fmla="*/ 6244248 w 12192000"/>
              <a:gd name="connsiteY115" fmla="*/ 1629561 h 2079137"/>
              <a:gd name="connsiteX116" fmla="*/ 6086396 w 12192000"/>
              <a:gd name="connsiteY116" fmla="*/ 1642666 h 2079137"/>
              <a:gd name="connsiteX117" fmla="*/ 5867429 w 12192000"/>
              <a:gd name="connsiteY117" fmla="*/ 1695554 h 2079137"/>
              <a:gd name="connsiteX118" fmla="*/ 5772864 w 12192000"/>
              <a:gd name="connsiteY118" fmla="*/ 1689002 h 2079137"/>
              <a:gd name="connsiteX119" fmla="*/ 5629833 w 12192000"/>
              <a:gd name="connsiteY119" fmla="*/ 1713273 h 2079137"/>
              <a:gd name="connsiteX120" fmla="*/ 5504771 w 12192000"/>
              <a:gd name="connsiteY120" fmla="*/ 1725744 h 2079137"/>
              <a:gd name="connsiteX121" fmla="*/ 5490967 w 12192000"/>
              <a:gd name="connsiteY121" fmla="*/ 1726367 h 2079137"/>
              <a:gd name="connsiteX122" fmla="*/ 5486015 w 12192000"/>
              <a:gd name="connsiteY122" fmla="*/ 1721481 h 2079137"/>
              <a:gd name="connsiteX123" fmla="*/ 5439364 w 12192000"/>
              <a:gd name="connsiteY123" fmla="*/ 1721349 h 2079137"/>
              <a:gd name="connsiteX124" fmla="*/ 5350025 w 12192000"/>
              <a:gd name="connsiteY124" fmla="*/ 1729885 h 2079137"/>
              <a:gd name="connsiteX125" fmla="*/ 5336104 w 12192000"/>
              <a:gd name="connsiteY125" fmla="*/ 1734377 h 2079137"/>
              <a:gd name="connsiteX126" fmla="*/ 5245234 w 12192000"/>
              <a:gd name="connsiteY126" fmla="*/ 1738520 h 2079137"/>
              <a:gd name="connsiteX127" fmla="*/ 5182955 w 12192000"/>
              <a:gd name="connsiteY127" fmla="*/ 1744622 h 2079137"/>
              <a:gd name="connsiteX128" fmla="*/ 5169506 w 12192000"/>
              <a:gd name="connsiteY128" fmla="*/ 1748993 h 2079137"/>
              <a:gd name="connsiteX129" fmla="*/ 5154299 w 12192000"/>
              <a:gd name="connsiteY129" fmla="*/ 1744080 h 2079137"/>
              <a:gd name="connsiteX130" fmla="*/ 5149917 w 12192000"/>
              <a:gd name="connsiteY130" fmla="*/ 1739727 h 2079137"/>
              <a:gd name="connsiteX131" fmla="*/ 5100319 w 12192000"/>
              <a:gd name="connsiteY131" fmla="*/ 1745797 h 2079137"/>
              <a:gd name="connsiteX132" fmla="*/ 5094361 w 12192000"/>
              <a:gd name="connsiteY132" fmla="*/ 1745767 h 2079137"/>
              <a:gd name="connsiteX133" fmla="*/ 5053410 w 12192000"/>
              <a:gd name="connsiteY133" fmla="*/ 1742790 h 2079137"/>
              <a:gd name="connsiteX134" fmla="*/ 4992711 w 12192000"/>
              <a:gd name="connsiteY134" fmla="*/ 1734075 h 2079137"/>
              <a:gd name="connsiteX135" fmla="*/ 4930098 w 12192000"/>
              <a:gd name="connsiteY135" fmla="*/ 1717312 h 2079137"/>
              <a:gd name="connsiteX136" fmla="*/ 4893834 w 12192000"/>
              <a:gd name="connsiteY136" fmla="*/ 1710028 h 2079137"/>
              <a:gd name="connsiteX137" fmla="*/ 4868730 w 12192000"/>
              <a:gd name="connsiteY137" fmla="*/ 1702384 h 2079137"/>
              <a:gd name="connsiteX138" fmla="*/ 4797925 w 12192000"/>
              <a:gd name="connsiteY138" fmla="*/ 1695535 h 2079137"/>
              <a:gd name="connsiteX139" fmla="*/ 4677670 w 12192000"/>
              <a:gd name="connsiteY139" fmla="*/ 1689453 h 2079137"/>
              <a:gd name="connsiteX140" fmla="*/ 4634248 w 12192000"/>
              <a:gd name="connsiteY140" fmla="*/ 1680227 h 2079137"/>
              <a:gd name="connsiteX141" fmla="*/ 4632434 w 12192000"/>
              <a:gd name="connsiteY141" fmla="*/ 1674607 h 2079137"/>
              <a:gd name="connsiteX142" fmla="*/ 4619204 w 12192000"/>
              <a:gd name="connsiteY142" fmla="*/ 1672507 h 2079137"/>
              <a:gd name="connsiteX143" fmla="*/ 4616283 w 12192000"/>
              <a:gd name="connsiteY143" fmla="*/ 1670977 h 2079137"/>
              <a:gd name="connsiteX144" fmla="*/ 4598926 w 12192000"/>
              <a:gd name="connsiteY144" fmla="*/ 1663178 h 2079137"/>
              <a:gd name="connsiteX145" fmla="*/ 4547069 w 12192000"/>
              <a:gd name="connsiteY145" fmla="*/ 1670642 h 2079137"/>
              <a:gd name="connsiteX146" fmla="*/ 4523516 w 12192000"/>
              <a:gd name="connsiteY146" fmla="*/ 1669785 h 2079137"/>
              <a:gd name="connsiteX147" fmla="*/ 4500586 w 12192000"/>
              <a:gd name="connsiteY147" fmla="*/ 1675912 h 2079137"/>
              <a:gd name="connsiteX148" fmla="*/ 4488196 w 12192000"/>
              <a:gd name="connsiteY148" fmla="*/ 1683463 h 2079137"/>
              <a:gd name="connsiteX149" fmla="*/ 4445463 w 12192000"/>
              <a:gd name="connsiteY149" fmla="*/ 1695634 h 2079137"/>
              <a:gd name="connsiteX150" fmla="*/ 4446550 w 12192000"/>
              <a:gd name="connsiteY150" fmla="*/ 1680538 h 2079137"/>
              <a:gd name="connsiteX151" fmla="*/ 4365375 w 12192000"/>
              <a:gd name="connsiteY151" fmla="*/ 1697935 h 2079137"/>
              <a:gd name="connsiteX152" fmla="*/ 4305123 w 12192000"/>
              <a:gd name="connsiteY152" fmla="*/ 1714185 h 2079137"/>
              <a:gd name="connsiteX153" fmla="*/ 4292665 w 12192000"/>
              <a:gd name="connsiteY153" fmla="*/ 1720703 h 2079137"/>
              <a:gd name="connsiteX154" fmla="*/ 4276789 w 12192000"/>
              <a:gd name="connsiteY154" fmla="*/ 1718367 h 2079137"/>
              <a:gd name="connsiteX155" fmla="*/ 4271683 w 12192000"/>
              <a:gd name="connsiteY155" fmla="*/ 1714801 h 2079137"/>
              <a:gd name="connsiteX156" fmla="*/ 4223918 w 12192000"/>
              <a:gd name="connsiteY156" fmla="*/ 1728936 h 2079137"/>
              <a:gd name="connsiteX157" fmla="*/ 4218039 w 12192000"/>
              <a:gd name="connsiteY157" fmla="*/ 1729885 h 2079137"/>
              <a:gd name="connsiteX158" fmla="*/ 4177153 w 12192000"/>
              <a:gd name="connsiteY158" fmla="*/ 1733691 h 2079137"/>
              <a:gd name="connsiteX159" fmla="*/ 4051032 w 12192000"/>
              <a:gd name="connsiteY159" fmla="*/ 1728886 h 2079137"/>
              <a:gd name="connsiteX160" fmla="*/ 4013978 w 12192000"/>
              <a:gd name="connsiteY160" fmla="*/ 1727679 h 2079137"/>
              <a:gd name="connsiteX161" fmla="*/ 3987857 w 12192000"/>
              <a:gd name="connsiteY161" fmla="*/ 1724282 h 2079137"/>
              <a:gd name="connsiteX162" fmla="*/ 3916852 w 12192000"/>
              <a:gd name="connsiteY162" fmla="*/ 1729184 h 2079137"/>
              <a:gd name="connsiteX163" fmla="*/ 3797263 w 12192000"/>
              <a:gd name="connsiteY163" fmla="*/ 1742976 h 2079137"/>
              <a:gd name="connsiteX164" fmla="*/ 3752806 w 12192000"/>
              <a:gd name="connsiteY164" fmla="*/ 1741033 h 2079137"/>
              <a:gd name="connsiteX165" fmla="*/ 3749997 w 12192000"/>
              <a:gd name="connsiteY165" fmla="*/ 1735799 h 2079137"/>
              <a:gd name="connsiteX166" fmla="*/ 3736582 w 12192000"/>
              <a:gd name="connsiteY166" fmla="*/ 1735907 h 2079137"/>
              <a:gd name="connsiteX167" fmla="*/ 3733428 w 12192000"/>
              <a:gd name="connsiteY167" fmla="*/ 1734881 h 2079137"/>
              <a:gd name="connsiteX168" fmla="*/ 3714911 w 12192000"/>
              <a:gd name="connsiteY168" fmla="*/ 1730056 h 2079137"/>
              <a:gd name="connsiteX169" fmla="*/ 3665172 w 12192000"/>
              <a:gd name="connsiteY169" fmla="*/ 1745936 h 2079137"/>
              <a:gd name="connsiteX170" fmla="*/ 3552006 w 12192000"/>
              <a:gd name="connsiteY170" fmla="*/ 1755220 h 2079137"/>
              <a:gd name="connsiteX171" fmla="*/ 3390301 w 12192000"/>
              <a:gd name="connsiteY171" fmla="*/ 1762546 h 2079137"/>
              <a:gd name="connsiteX172" fmla="*/ 3264312 w 12192000"/>
              <a:gd name="connsiteY172" fmla="*/ 1774620 h 2079137"/>
              <a:gd name="connsiteX173" fmla="*/ 3106901 w 12192000"/>
              <a:gd name="connsiteY173" fmla="*/ 1804264 h 2079137"/>
              <a:gd name="connsiteX174" fmla="*/ 2993303 w 12192000"/>
              <a:gd name="connsiteY174" fmla="*/ 1806542 h 2079137"/>
              <a:gd name="connsiteX175" fmla="*/ 2979115 w 12192000"/>
              <a:gd name="connsiteY175" fmla="*/ 1815432 h 2079137"/>
              <a:gd name="connsiteX176" fmla="*/ 2963118 w 12192000"/>
              <a:gd name="connsiteY176" fmla="*/ 1820962 h 2079137"/>
              <a:gd name="connsiteX177" fmla="*/ 2961156 w 12192000"/>
              <a:gd name="connsiteY177" fmla="*/ 1820297 h 2079137"/>
              <a:gd name="connsiteX178" fmla="*/ 2925719 w 12192000"/>
              <a:gd name="connsiteY178" fmla="*/ 1828468 h 2079137"/>
              <a:gd name="connsiteX179" fmla="*/ 2857951 w 12192000"/>
              <a:gd name="connsiteY179" fmla="*/ 1842496 h 2079137"/>
              <a:gd name="connsiteX180" fmla="*/ 2857427 w 12192000"/>
              <a:gd name="connsiteY180" fmla="*/ 1841591 h 2079137"/>
              <a:gd name="connsiteX181" fmla="*/ 2846731 w 12192000"/>
              <a:gd name="connsiteY181" fmla="*/ 1839316 h 2079137"/>
              <a:gd name="connsiteX182" fmla="*/ 2826290 w 12192000"/>
              <a:gd name="connsiteY182" fmla="*/ 1837274 h 2079137"/>
              <a:gd name="connsiteX183" fmla="*/ 2779146 w 12192000"/>
              <a:gd name="connsiteY183" fmla="*/ 1820071 h 2079137"/>
              <a:gd name="connsiteX184" fmla="*/ 2739608 w 12192000"/>
              <a:gd name="connsiteY184" fmla="*/ 1827861 h 2079137"/>
              <a:gd name="connsiteX185" fmla="*/ 2731631 w 12192000"/>
              <a:gd name="connsiteY185" fmla="*/ 1828881 h 2079137"/>
              <a:gd name="connsiteX186" fmla="*/ 2731464 w 12192000"/>
              <a:gd name="connsiteY186" fmla="*/ 1828677 h 2079137"/>
              <a:gd name="connsiteX187" fmla="*/ 2723037 w 12192000"/>
              <a:gd name="connsiteY187" fmla="*/ 1829303 h 2079137"/>
              <a:gd name="connsiteX188" fmla="*/ 2701616 w 12192000"/>
              <a:gd name="connsiteY188" fmla="*/ 1832725 h 2079137"/>
              <a:gd name="connsiteX189" fmla="*/ 2696239 w 12192000"/>
              <a:gd name="connsiteY189" fmla="*/ 1831904 h 2079137"/>
              <a:gd name="connsiteX190" fmla="*/ 2663445 w 12192000"/>
              <a:gd name="connsiteY190" fmla="*/ 1825958 h 2079137"/>
              <a:gd name="connsiteX191" fmla="*/ 2560925 w 12192000"/>
              <a:gd name="connsiteY191" fmla="*/ 1829094 h 2079137"/>
              <a:gd name="connsiteX192" fmla="*/ 2458739 w 12192000"/>
              <a:gd name="connsiteY192" fmla="*/ 1834479 h 2079137"/>
              <a:gd name="connsiteX193" fmla="*/ 2356074 w 12192000"/>
              <a:gd name="connsiteY193" fmla="*/ 1836991 h 2079137"/>
              <a:gd name="connsiteX194" fmla="*/ 2304241 w 12192000"/>
              <a:gd name="connsiteY194" fmla="*/ 1822021 h 2079137"/>
              <a:gd name="connsiteX195" fmla="*/ 2298362 w 12192000"/>
              <a:gd name="connsiteY195" fmla="*/ 1822125 h 2079137"/>
              <a:gd name="connsiteX196" fmla="*/ 2283527 w 12192000"/>
              <a:gd name="connsiteY196" fmla="*/ 1826361 h 2079137"/>
              <a:gd name="connsiteX197" fmla="*/ 2278150 w 12192000"/>
              <a:gd name="connsiteY197" fmla="*/ 1828604 h 2079137"/>
              <a:gd name="connsiteX198" fmla="*/ 2269853 w 12192000"/>
              <a:gd name="connsiteY198" fmla="*/ 1830502 h 2079137"/>
              <a:gd name="connsiteX199" fmla="*/ 2269585 w 12192000"/>
              <a:gd name="connsiteY199" fmla="*/ 1830341 h 2079137"/>
              <a:gd name="connsiteX200" fmla="*/ 2225332 w 12192000"/>
              <a:gd name="connsiteY200" fmla="*/ 1845825 h 2079137"/>
              <a:gd name="connsiteX201" fmla="*/ 2169048 w 12192000"/>
              <a:gd name="connsiteY201" fmla="*/ 1837658 h 2079137"/>
              <a:gd name="connsiteX202" fmla="*/ 2147231 w 12192000"/>
              <a:gd name="connsiteY202" fmla="*/ 1839027 h 2079137"/>
              <a:gd name="connsiteX203" fmla="*/ 2135241 w 12192000"/>
              <a:gd name="connsiteY203" fmla="*/ 1838652 h 2079137"/>
              <a:gd name="connsiteX204" fmla="*/ 2099215 w 12192000"/>
              <a:gd name="connsiteY204" fmla="*/ 1850768 h 2079137"/>
              <a:gd name="connsiteX205" fmla="*/ 2094046 w 12192000"/>
              <a:gd name="connsiteY205" fmla="*/ 1850806 h 2079137"/>
              <a:gd name="connsiteX206" fmla="*/ 2071850 w 12192000"/>
              <a:gd name="connsiteY206" fmla="*/ 1861319 h 2079137"/>
              <a:gd name="connsiteX207" fmla="*/ 2039607 w 12192000"/>
              <a:gd name="connsiteY207" fmla="*/ 1874318 h 2079137"/>
              <a:gd name="connsiteX208" fmla="*/ 2037289 w 12192000"/>
              <a:gd name="connsiteY208" fmla="*/ 1874025 h 2079137"/>
              <a:gd name="connsiteX209" fmla="*/ 2023615 w 12192000"/>
              <a:gd name="connsiteY209" fmla="*/ 1881562 h 2079137"/>
              <a:gd name="connsiteX210" fmla="*/ 1957176 w 12192000"/>
              <a:gd name="connsiteY210" fmla="*/ 1898709 h 2079137"/>
              <a:gd name="connsiteX211" fmla="*/ 1858081 w 12192000"/>
              <a:gd name="connsiteY211" fmla="*/ 1923144 h 2079137"/>
              <a:gd name="connsiteX212" fmla="*/ 1738865 w 12192000"/>
              <a:gd name="connsiteY212" fmla="*/ 1944965 h 2079137"/>
              <a:gd name="connsiteX213" fmla="*/ 1616692 w 12192000"/>
              <a:gd name="connsiteY213" fmla="*/ 1989107 h 2079137"/>
              <a:gd name="connsiteX214" fmla="*/ 1411898 w 12192000"/>
              <a:gd name="connsiteY214" fmla="*/ 2046254 h 2079137"/>
              <a:gd name="connsiteX215" fmla="*/ 1375780 w 12192000"/>
              <a:gd name="connsiteY215" fmla="*/ 2047961 h 2079137"/>
              <a:gd name="connsiteX216" fmla="*/ 1375707 w 12192000"/>
              <a:gd name="connsiteY216" fmla="*/ 2047981 h 2079137"/>
              <a:gd name="connsiteX217" fmla="*/ 1285585 w 12192000"/>
              <a:gd name="connsiteY217" fmla="*/ 2047113 h 2079137"/>
              <a:gd name="connsiteX218" fmla="*/ 1263658 w 12192000"/>
              <a:gd name="connsiteY218" fmla="*/ 2041397 h 2079137"/>
              <a:gd name="connsiteX219" fmla="*/ 1170403 w 12192000"/>
              <a:gd name="connsiteY219" fmla="*/ 2033399 h 2079137"/>
              <a:gd name="connsiteX220" fmla="*/ 1153718 w 12192000"/>
              <a:gd name="connsiteY220" fmla="*/ 2029576 h 2079137"/>
              <a:gd name="connsiteX221" fmla="*/ 1133937 w 12192000"/>
              <a:gd name="connsiteY221" fmla="*/ 2032149 h 2079137"/>
              <a:gd name="connsiteX222" fmla="*/ 1054999 w 12192000"/>
              <a:gd name="connsiteY222" fmla="*/ 2043242 h 2079137"/>
              <a:gd name="connsiteX223" fmla="*/ 1018405 w 12192000"/>
              <a:gd name="connsiteY223" fmla="*/ 2048281 h 2079137"/>
              <a:gd name="connsiteX224" fmla="*/ 1016563 w 12192000"/>
              <a:gd name="connsiteY224" fmla="*/ 2051718 h 2079137"/>
              <a:gd name="connsiteX225" fmla="*/ 1008284 w 12192000"/>
              <a:gd name="connsiteY225" fmla="*/ 2046742 h 2079137"/>
              <a:gd name="connsiteX226" fmla="*/ 981974 w 12192000"/>
              <a:gd name="connsiteY226" fmla="*/ 2048363 h 2079137"/>
              <a:gd name="connsiteX227" fmla="*/ 971903 w 12192000"/>
              <a:gd name="connsiteY227" fmla="*/ 2053484 h 2079137"/>
              <a:gd name="connsiteX228" fmla="*/ 954015 w 12192000"/>
              <a:gd name="connsiteY228" fmla="*/ 2052529 h 2079137"/>
              <a:gd name="connsiteX229" fmla="*/ 839571 w 12192000"/>
              <a:gd name="connsiteY229" fmla="*/ 2046509 h 2079137"/>
              <a:gd name="connsiteX230" fmla="*/ 823321 w 12192000"/>
              <a:gd name="connsiteY230" fmla="*/ 2054296 h 2079137"/>
              <a:gd name="connsiteX231" fmla="*/ 800990 w 12192000"/>
              <a:gd name="connsiteY231" fmla="*/ 2051523 h 2079137"/>
              <a:gd name="connsiteX232" fmla="*/ 776439 w 12192000"/>
              <a:gd name="connsiteY232" fmla="*/ 2062634 h 2079137"/>
              <a:gd name="connsiteX233" fmla="*/ 763041 w 12192000"/>
              <a:gd name="connsiteY233" fmla="*/ 2063995 h 2079137"/>
              <a:gd name="connsiteX234" fmla="*/ 757863 w 12192000"/>
              <a:gd name="connsiteY234" fmla="*/ 2065877 h 2079137"/>
              <a:gd name="connsiteX235" fmla="*/ 745053 w 12192000"/>
              <a:gd name="connsiteY235" fmla="*/ 2051831 h 2079137"/>
              <a:gd name="connsiteX236" fmla="*/ 722609 w 12192000"/>
              <a:gd name="connsiteY236" fmla="*/ 2049504 h 2079137"/>
              <a:gd name="connsiteX237" fmla="*/ 717618 w 12192000"/>
              <a:gd name="connsiteY237" fmla="*/ 2042131 h 2079137"/>
              <a:gd name="connsiteX238" fmla="*/ 703285 w 12192000"/>
              <a:gd name="connsiteY238" fmla="*/ 2046808 h 2079137"/>
              <a:gd name="connsiteX239" fmla="*/ 680199 w 12192000"/>
              <a:gd name="connsiteY239" fmla="*/ 2051947 h 2079137"/>
              <a:gd name="connsiteX240" fmla="*/ 667351 w 12192000"/>
              <a:gd name="connsiteY240" fmla="*/ 2054469 h 2079137"/>
              <a:gd name="connsiteX241" fmla="*/ 660961 w 12192000"/>
              <a:gd name="connsiteY241" fmla="*/ 2049404 h 2079137"/>
              <a:gd name="connsiteX242" fmla="*/ 638282 w 12192000"/>
              <a:gd name="connsiteY242" fmla="*/ 2060093 h 2079137"/>
              <a:gd name="connsiteX243" fmla="*/ 583551 w 12192000"/>
              <a:gd name="connsiteY243" fmla="*/ 2070197 h 2079137"/>
              <a:gd name="connsiteX244" fmla="*/ 525274 w 12192000"/>
              <a:gd name="connsiteY244" fmla="*/ 2079137 h 2079137"/>
              <a:gd name="connsiteX245" fmla="*/ 405635 w 12192000"/>
              <a:gd name="connsiteY245" fmla="*/ 2059339 h 2079137"/>
              <a:gd name="connsiteX246" fmla="*/ 281555 w 12192000"/>
              <a:gd name="connsiteY246" fmla="*/ 2022847 h 2079137"/>
              <a:gd name="connsiteX247" fmla="*/ 98513 w 12192000"/>
              <a:gd name="connsiteY247" fmla="*/ 1969504 h 2079137"/>
              <a:gd name="connsiteX248" fmla="*/ 56191 w 12192000"/>
              <a:gd name="connsiteY248" fmla="*/ 1950709 h 2079137"/>
              <a:gd name="connsiteX249" fmla="*/ 0 w 12192000"/>
              <a:gd name="connsiteY249" fmla="*/ 1935789 h 207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</a:cxnLst>
            <a:rect l="l" t="t" r="r" b="b"/>
            <a:pathLst>
              <a:path w="12192000" h="2079137">
                <a:moveTo>
                  <a:pt x="12160143" y="831692"/>
                </a:moveTo>
                <a:lnTo>
                  <a:pt x="12159112" y="833361"/>
                </a:lnTo>
                <a:cubicBezTo>
                  <a:pt x="12157915" y="833832"/>
                  <a:pt x="12157402" y="833649"/>
                  <a:pt x="12158912" y="83243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58063"/>
                </a:lnTo>
                <a:lnTo>
                  <a:pt x="12189259" y="810508"/>
                </a:lnTo>
                <a:lnTo>
                  <a:pt x="12170847" y="825280"/>
                </a:lnTo>
                <a:lnTo>
                  <a:pt x="12160143" y="831692"/>
                </a:lnTo>
                <a:lnTo>
                  <a:pt x="12163806" y="825759"/>
                </a:lnTo>
                <a:cubicBezTo>
                  <a:pt x="12125449" y="821525"/>
                  <a:pt x="12082203" y="824698"/>
                  <a:pt x="12056557" y="810176"/>
                </a:cubicBezTo>
                <a:cubicBezTo>
                  <a:pt x="12050902" y="790976"/>
                  <a:pt x="11923731" y="799312"/>
                  <a:pt x="11900316" y="789618"/>
                </a:cubicBezTo>
                <a:cubicBezTo>
                  <a:pt x="11841702" y="803374"/>
                  <a:pt x="11823963" y="832645"/>
                  <a:pt x="11791206" y="824176"/>
                </a:cubicBezTo>
                <a:cubicBezTo>
                  <a:pt x="11768977" y="817380"/>
                  <a:pt x="11683857" y="828947"/>
                  <a:pt x="11659257" y="800841"/>
                </a:cubicBezTo>
                <a:cubicBezTo>
                  <a:pt x="11617173" y="818107"/>
                  <a:pt x="11602556" y="790694"/>
                  <a:pt x="11569789" y="797135"/>
                </a:cubicBezTo>
                <a:cubicBezTo>
                  <a:pt x="11498310" y="795094"/>
                  <a:pt x="11458472" y="819882"/>
                  <a:pt x="11367885" y="791985"/>
                </a:cubicBezTo>
                <a:cubicBezTo>
                  <a:pt x="11325508" y="798158"/>
                  <a:pt x="11266580" y="755023"/>
                  <a:pt x="11174663" y="788721"/>
                </a:cubicBezTo>
                <a:cubicBezTo>
                  <a:pt x="11122703" y="792192"/>
                  <a:pt x="11150009" y="775410"/>
                  <a:pt x="11068220" y="786994"/>
                </a:cubicBezTo>
                <a:cubicBezTo>
                  <a:pt x="11046931" y="759861"/>
                  <a:pt x="10919185" y="793102"/>
                  <a:pt x="10893266" y="794013"/>
                </a:cubicBezTo>
                <a:cubicBezTo>
                  <a:pt x="10874184" y="776189"/>
                  <a:pt x="10862860" y="788743"/>
                  <a:pt x="10844025" y="789857"/>
                </a:cubicBezTo>
                <a:cubicBezTo>
                  <a:pt x="10836453" y="779294"/>
                  <a:pt x="10820690" y="778184"/>
                  <a:pt x="10814353" y="789010"/>
                </a:cubicBezTo>
                <a:cubicBezTo>
                  <a:pt x="10819669" y="816016"/>
                  <a:pt x="10754019" y="789067"/>
                  <a:pt x="10748393" y="806738"/>
                </a:cubicBezTo>
                <a:cubicBezTo>
                  <a:pt x="10687156" y="807873"/>
                  <a:pt x="10550299" y="781800"/>
                  <a:pt x="10468256" y="778733"/>
                </a:cubicBezTo>
                <a:cubicBezTo>
                  <a:pt x="10436666" y="770025"/>
                  <a:pt x="10371995" y="797252"/>
                  <a:pt x="10256131" y="788332"/>
                </a:cubicBezTo>
                <a:cubicBezTo>
                  <a:pt x="10240995" y="781626"/>
                  <a:pt x="10182664" y="765742"/>
                  <a:pt x="10177442" y="777371"/>
                </a:cubicBezTo>
                <a:cubicBezTo>
                  <a:pt x="10141447" y="775683"/>
                  <a:pt x="10030323" y="810071"/>
                  <a:pt x="10006086" y="792651"/>
                </a:cubicBezTo>
                <a:cubicBezTo>
                  <a:pt x="10009448" y="818833"/>
                  <a:pt x="9960389" y="791426"/>
                  <a:pt x="9952382" y="815411"/>
                </a:cubicBezTo>
                <a:lnTo>
                  <a:pt x="9926457" y="827295"/>
                </a:lnTo>
                <a:lnTo>
                  <a:pt x="9843405" y="867046"/>
                </a:lnTo>
                <a:lnTo>
                  <a:pt x="9830866" y="875047"/>
                </a:lnTo>
                <a:lnTo>
                  <a:pt x="9801807" y="872272"/>
                </a:lnTo>
                <a:lnTo>
                  <a:pt x="9785653" y="861743"/>
                </a:lnTo>
                <a:lnTo>
                  <a:pt x="9781177" y="864820"/>
                </a:lnTo>
                <a:cubicBezTo>
                  <a:pt x="9776153" y="871003"/>
                  <a:pt x="9773556" y="874842"/>
                  <a:pt x="9768640" y="869379"/>
                </a:cubicBezTo>
                <a:lnTo>
                  <a:pt x="9712211" y="900283"/>
                </a:lnTo>
                <a:cubicBezTo>
                  <a:pt x="9706243" y="902750"/>
                  <a:pt x="9698952" y="902954"/>
                  <a:pt x="9689465" y="899268"/>
                </a:cubicBezTo>
                <a:cubicBezTo>
                  <a:pt x="9670819" y="902906"/>
                  <a:pt x="9618108" y="917739"/>
                  <a:pt x="9600339" y="922112"/>
                </a:cubicBezTo>
                <a:lnTo>
                  <a:pt x="9582850" y="925510"/>
                </a:lnTo>
                <a:cubicBezTo>
                  <a:pt x="9574400" y="928631"/>
                  <a:pt x="9556868" y="938130"/>
                  <a:pt x="9549638" y="940845"/>
                </a:cubicBezTo>
                <a:cubicBezTo>
                  <a:pt x="9543792" y="942327"/>
                  <a:pt x="9546812" y="939351"/>
                  <a:pt x="9539471" y="941799"/>
                </a:cubicBezTo>
                <a:cubicBezTo>
                  <a:pt x="9538994" y="947702"/>
                  <a:pt x="9536009" y="953248"/>
                  <a:pt x="9505592" y="955533"/>
                </a:cubicBezTo>
                <a:cubicBezTo>
                  <a:pt x="9486013" y="968563"/>
                  <a:pt x="9460860" y="978842"/>
                  <a:pt x="9432569" y="985377"/>
                </a:cubicBezTo>
                <a:cubicBezTo>
                  <a:pt x="9426990" y="980335"/>
                  <a:pt x="9418918" y="990185"/>
                  <a:pt x="9414216" y="992655"/>
                </a:cubicBezTo>
                <a:cubicBezTo>
                  <a:pt x="9412644" y="989014"/>
                  <a:pt x="9400057" y="989255"/>
                  <a:pt x="9397106" y="992980"/>
                </a:cubicBezTo>
                <a:cubicBezTo>
                  <a:pt x="9314093" y="1020862"/>
                  <a:pt x="9349678" y="978420"/>
                  <a:pt x="9305108" y="1007767"/>
                </a:cubicBezTo>
                <a:cubicBezTo>
                  <a:pt x="9296670" y="1010324"/>
                  <a:pt x="9289251" y="1009612"/>
                  <a:pt x="9282434" y="1007523"/>
                </a:cubicBezTo>
                <a:lnTo>
                  <a:pt x="9271941" y="1002839"/>
                </a:lnTo>
                <a:lnTo>
                  <a:pt x="9238227" y="1017668"/>
                </a:lnTo>
                <a:cubicBezTo>
                  <a:pt x="9221294" y="1023415"/>
                  <a:pt x="9203166" y="1027997"/>
                  <a:pt x="9184265" y="1031275"/>
                </a:cubicBezTo>
                <a:cubicBezTo>
                  <a:pt x="9178371" y="1024135"/>
                  <a:pt x="9165618" y="1036637"/>
                  <a:pt x="9159000" y="1039569"/>
                </a:cubicBezTo>
                <a:cubicBezTo>
                  <a:pt x="9157881" y="1034602"/>
                  <a:pt x="9141725" y="1033964"/>
                  <a:pt x="9137031" y="1038699"/>
                </a:cubicBezTo>
                <a:cubicBezTo>
                  <a:pt x="9023973" y="1069523"/>
                  <a:pt x="9079946" y="1015706"/>
                  <a:pt x="9015702" y="1051400"/>
                </a:cubicBezTo>
                <a:lnTo>
                  <a:pt x="8971403" y="1040542"/>
                </a:lnTo>
                <a:lnTo>
                  <a:pt x="8961826" y="1045364"/>
                </a:lnTo>
                <a:cubicBezTo>
                  <a:pt x="8922837" y="1050010"/>
                  <a:pt x="8909116" y="1040754"/>
                  <a:pt x="8888623" y="1053908"/>
                </a:cubicBezTo>
                <a:cubicBezTo>
                  <a:pt x="8850424" y="1035587"/>
                  <a:pt x="8865892" y="1054194"/>
                  <a:pt x="8841066" y="1060421"/>
                </a:cubicBezTo>
                <a:cubicBezTo>
                  <a:pt x="8818353" y="1064878"/>
                  <a:pt x="8775995" y="1076068"/>
                  <a:pt x="8752342" y="1080646"/>
                </a:cubicBezTo>
                <a:cubicBezTo>
                  <a:pt x="8736966" y="1099406"/>
                  <a:pt x="8723186" y="1079948"/>
                  <a:pt x="8699139" y="1087885"/>
                </a:cubicBezTo>
                <a:cubicBezTo>
                  <a:pt x="8688630" y="1095506"/>
                  <a:pt x="8680324" y="1097539"/>
                  <a:pt x="8667273" y="1092062"/>
                </a:cubicBezTo>
                <a:cubicBezTo>
                  <a:pt x="8619205" y="1128818"/>
                  <a:pt x="8634590" y="1097116"/>
                  <a:pt x="8586064" y="1114603"/>
                </a:cubicBezTo>
                <a:cubicBezTo>
                  <a:pt x="8544721" y="1131913"/>
                  <a:pt x="8496602" y="1145520"/>
                  <a:pt x="8460312" y="1179878"/>
                </a:cubicBezTo>
                <a:cubicBezTo>
                  <a:pt x="8454266" y="1189140"/>
                  <a:pt x="8435781" y="1194455"/>
                  <a:pt x="8419023" y="1191748"/>
                </a:cubicBezTo>
                <a:cubicBezTo>
                  <a:pt x="8416138" y="1191283"/>
                  <a:pt x="8413416" y="1190591"/>
                  <a:pt x="8410939" y="1189696"/>
                </a:cubicBezTo>
                <a:cubicBezTo>
                  <a:pt x="8390077" y="1213458"/>
                  <a:pt x="8370324" y="1205397"/>
                  <a:pt x="8362040" y="1220820"/>
                </a:cubicBezTo>
                <a:cubicBezTo>
                  <a:pt x="8320616" y="1231942"/>
                  <a:pt x="8281663" y="1222882"/>
                  <a:pt x="8273677" y="1236495"/>
                </a:cubicBezTo>
                <a:cubicBezTo>
                  <a:pt x="8251358" y="1238573"/>
                  <a:pt x="8216738" y="1228341"/>
                  <a:pt x="8204283" y="1243537"/>
                </a:cubicBezTo>
                <a:cubicBezTo>
                  <a:pt x="8198634" y="1233135"/>
                  <a:pt x="8181550" y="1254947"/>
                  <a:pt x="8166550" y="1249551"/>
                </a:cubicBezTo>
                <a:cubicBezTo>
                  <a:pt x="8155570" y="1244572"/>
                  <a:pt x="8147825" y="1250027"/>
                  <a:pt x="8137785" y="1251636"/>
                </a:cubicBezTo>
                <a:cubicBezTo>
                  <a:pt x="8123427" y="1248361"/>
                  <a:pt x="8081662" y="1261833"/>
                  <a:pt x="8071596" y="1269274"/>
                </a:cubicBezTo>
                <a:cubicBezTo>
                  <a:pt x="8048949" y="1293759"/>
                  <a:pt x="7983924" y="1284712"/>
                  <a:pt x="7964816" y="1303668"/>
                </a:cubicBezTo>
                <a:cubicBezTo>
                  <a:pt x="7957137" y="1306992"/>
                  <a:pt x="7949335" y="1308861"/>
                  <a:pt x="7941495" y="1309821"/>
                </a:cubicBezTo>
                <a:lnTo>
                  <a:pt x="7919123" y="1310466"/>
                </a:lnTo>
                <a:lnTo>
                  <a:pt x="7911902" y="1306569"/>
                </a:lnTo>
                <a:lnTo>
                  <a:pt x="7898703" y="1309208"/>
                </a:lnTo>
                <a:lnTo>
                  <a:pt x="7894703" y="1308939"/>
                </a:lnTo>
                <a:lnTo>
                  <a:pt x="7872267" y="1308370"/>
                </a:lnTo>
                <a:cubicBezTo>
                  <a:pt x="7886550" y="1330359"/>
                  <a:pt x="7812648" y="1314851"/>
                  <a:pt x="7836454" y="1331265"/>
                </a:cubicBezTo>
                <a:cubicBezTo>
                  <a:pt x="7798907" y="1336933"/>
                  <a:pt x="7831419" y="1351068"/>
                  <a:pt x="7782451" y="1339601"/>
                </a:cubicBezTo>
                <a:cubicBezTo>
                  <a:pt x="7727636" y="1365002"/>
                  <a:pt x="7583002" y="1338768"/>
                  <a:pt x="7542969" y="1372495"/>
                </a:cubicBezTo>
                <a:cubicBezTo>
                  <a:pt x="7546396" y="1360942"/>
                  <a:pt x="7492851" y="1424323"/>
                  <a:pt x="7476832" y="1431655"/>
                </a:cubicBezTo>
                <a:cubicBezTo>
                  <a:pt x="7439619" y="1443703"/>
                  <a:pt x="7425596" y="1454661"/>
                  <a:pt x="7370237" y="1474339"/>
                </a:cubicBezTo>
                <a:cubicBezTo>
                  <a:pt x="7316246" y="1485928"/>
                  <a:pt x="7281903" y="1512712"/>
                  <a:pt x="7222223" y="1510199"/>
                </a:cubicBezTo>
                <a:cubicBezTo>
                  <a:pt x="7221190" y="1514030"/>
                  <a:pt x="7218885" y="1517398"/>
                  <a:pt x="7215703" y="1520424"/>
                </a:cubicBezTo>
                <a:lnTo>
                  <a:pt x="7204548" y="1528145"/>
                </a:lnTo>
                <a:lnTo>
                  <a:pt x="7202038" y="1527954"/>
                </a:lnTo>
                <a:lnTo>
                  <a:pt x="7173860" y="1541605"/>
                </a:lnTo>
                <a:lnTo>
                  <a:pt x="7155079" y="1552495"/>
                </a:lnTo>
                <a:lnTo>
                  <a:pt x="7149757" y="1552732"/>
                </a:lnTo>
                <a:cubicBezTo>
                  <a:pt x="7141378" y="1554948"/>
                  <a:pt x="7115959" y="1563256"/>
                  <a:pt x="7104804" y="1565792"/>
                </a:cubicBezTo>
                <a:cubicBezTo>
                  <a:pt x="7099811" y="1550850"/>
                  <a:pt x="7096935" y="1561973"/>
                  <a:pt x="7082824" y="1567947"/>
                </a:cubicBezTo>
                <a:cubicBezTo>
                  <a:pt x="7071919" y="1546070"/>
                  <a:pt x="7039417" y="1570606"/>
                  <a:pt x="7021520" y="1562334"/>
                </a:cubicBezTo>
                <a:cubicBezTo>
                  <a:pt x="7011400" y="1567217"/>
                  <a:pt x="7000495" y="1571981"/>
                  <a:pt x="6988956" y="1576442"/>
                </a:cubicBezTo>
                <a:lnTo>
                  <a:pt x="6981922" y="1578821"/>
                </a:lnTo>
                <a:lnTo>
                  <a:pt x="6981583" y="1578678"/>
                </a:lnTo>
                <a:cubicBezTo>
                  <a:pt x="6979627" y="1578791"/>
                  <a:pt x="6977153" y="1579421"/>
                  <a:pt x="6973762" y="1580811"/>
                </a:cubicBezTo>
                <a:lnTo>
                  <a:pt x="6969093" y="1583157"/>
                </a:lnTo>
                <a:lnTo>
                  <a:pt x="6890037" y="1575825"/>
                </a:lnTo>
                <a:cubicBezTo>
                  <a:pt x="6849459" y="1579997"/>
                  <a:pt x="6820022" y="1566922"/>
                  <a:pt x="6785054" y="1582200"/>
                </a:cubicBezTo>
                <a:cubicBezTo>
                  <a:pt x="6747047" y="1586037"/>
                  <a:pt x="6712794" y="1582954"/>
                  <a:pt x="6681692" y="1591296"/>
                </a:cubicBezTo>
                <a:cubicBezTo>
                  <a:pt x="6667557" y="1587501"/>
                  <a:pt x="6654822" y="1586753"/>
                  <a:pt x="6644556" y="1595940"/>
                </a:cubicBezTo>
                <a:cubicBezTo>
                  <a:pt x="6608615" y="1597269"/>
                  <a:pt x="6597697" y="1587005"/>
                  <a:pt x="6577106" y="1598261"/>
                </a:cubicBezTo>
                <a:lnTo>
                  <a:pt x="6544183" y="1596149"/>
                </a:lnTo>
                <a:lnTo>
                  <a:pt x="6540921" y="1593857"/>
                </a:lnTo>
                <a:lnTo>
                  <a:pt x="6535046" y="1593283"/>
                </a:lnTo>
                <a:lnTo>
                  <a:pt x="6519853" y="1595771"/>
                </a:lnTo>
                <a:lnTo>
                  <a:pt x="6514280" y="1597376"/>
                </a:lnTo>
                <a:cubicBezTo>
                  <a:pt x="6510385" y="1598232"/>
                  <a:pt x="6507735" y="1598481"/>
                  <a:pt x="6505824" y="1598298"/>
                </a:cubicBezTo>
                <a:lnTo>
                  <a:pt x="6505573" y="1598109"/>
                </a:lnTo>
                <a:lnTo>
                  <a:pt x="6497741" y="1599392"/>
                </a:lnTo>
                <a:cubicBezTo>
                  <a:pt x="6484628" y="1602044"/>
                  <a:pt x="6471968" y="1605085"/>
                  <a:pt x="6459992" y="1608358"/>
                </a:cubicBezTo>
                <a:cubicBezTo>
                  <a:pt x="6447037" y="1597612"/>
                  <a:pt x="6404274" y="1616787"/>
                  <a:pt x="6404572" y="1593771"/>
                </a:cubicBezTo>
                <a:cubicBezTo>
                  <a:pt x="6388277" y="1597519"/>
                  <a:pt x="6380141" y="1607970"/>
                  <a:pt x="6382671" y="1592612"/>
                </a:cubicBezTo>
                <a:lnTo>
                  <a:pt x="6369843" y="1590015"/>
                </a:lnTo>
                <a:lnTo>
                  <a:pt x="6269740" y="1614633"/>
                </a:lnTo>
                <a:lnTo>
                  <a:pt x="6255405" y="1620529"/>
                </a:lnTo>
                <a:cubicBezTo>
                  <a:pt x="6250911" y="1623016"/>
                  <a:pt x="6247090" y="1625968"/>
                  <a:pt x="6244248" y="1629561"/>
                </a:cubicBezTo>
                <a:cubicBezTo>
                  <a:pt x="6188859" y="1618246"/>
                  <a:pt x="6143250" y="1639346"/>
                  <a:pt x="6086396" y="1642666"/>
                </a:cubicBezTo>
                <a:cubicBezTo>
                  <a:pt x="6024311" y="1653696"/>
                  <a:pt x="5889522" y="1686499"/>
                  <a:pt x="5867429" y="1695554"/>
                </a:cubicBezTo>
                <a:cubicBezTo>
                  <a:pt x="5848669" y="1700350"/>
                  <a:pt x="5763994" y="1699795"/>
                  <a:pt x="5772864" y="1689002"/>
                </a:cubicBezTo>
                <a:cubicBezTo>
                  <a:pt x="5718480" y="1716048"/>
                  <a:pt x="5694188" y="1696562"/>
                  <a:pt x="5629833" y="1713273"/>
                </a:cubicBezTo>
                <a:lnTo>
                  <a:pt x="5504771" y="1725744"/>
                </a:lnTo>
                <a:lnTo>
                  <a:pt x="5490967" y="1726367"/>
                </a:lnTo>
                <a:lnTo>
                  <a:pt x="5486015" y="1721481"/>
                </a:lnTo>
                <a:lnTo>
                  <a:pt x="5439364" y="1721349"/>
                </a:lnTo>
                <a:cubicBezTo>
                  <a:pt x="5418850" y="1733129"/>
                  <a:pt x="5381503" y="1725668"/>
                  <a:pt x="5350025" y="1729885"/>
                </a:cubicBezTo>
                <a:lnTo>
                  <a:pt x="5336104" y="1734377"/>
                </a:lnTo>
                <a:lnTo>
                  <a:pt x="5245234" y="1738520"/>
                </a:lnTo>
                <a:lnTo>
                  <a:pt x="5182955" y="1744622"/>
                </a:lnTo>
                <a:lnTo>
                  <a:pt x="5169506" y="1748993"/>
                </a:lnTo>
                <a:lnTo>
                  <a:pt x="5154299" y="1744080"/>
                </a:lnTo>
                <a:cubicBezTo>
                  <a:pt x="5152463" y="1742751"/>
                  <a:pt x="5150989" y="1741283"/>
                  <a:pt x="5149917" y="1739727"/>
                </a:cubicBezTo>
                <a:lnTo>
                  <a:pt x="5100319" y="1745797"/>
                </a:lnTo>
                <a:lnTo>
                  <a:pt x="5094361" y="1745767"/>
                </a:lnTo>
                <a:lnTo>
                  <a:pt x="5053410" y="1742790"/>
                </a:lnTo>
                <a:lnTo>
                  <a:pt x="4992711" y="1734075"/>
                </a:lnTo>
                <a:cubicBezTo>
                  <a:pt x="4972764" y="1728527"/>
                  <a:pt x="4955480" y="1708667"/>
                  <a:pt x="4930098" y="1717312"/>
                </a:cubicBezTo>
                <a:cubicBezTo>
                  <a:pt x="4936142" y="1706767"/>
                  <a:pt x="4900350" y="1719438"/>
                  <a:pt x="4893834" y="1710028"/>
                </a:cubicBezTo>
                <a:cubicBezTo>
                  <a:pt x="4890113" y="1702277"/>
                  <a:pt x="4878389" y="1704314"/>
                  <a:pt x="4868730" y="1702384"/>
                </a:cubicBezTo>
                <a:cubicBezTo>
                  <a:pt x="4860577" y="1694955"/>
                  <a:pt x="4813519" y="1692594"/>
                  <a:pt x="4797925" y="1695535"/>
                </a:cubicBezTo>
                <a:cubicBezTo>
                  <a:pt x="4754973" y="1708626"/>
                  <a:pt x="4712186" y="1679830"/>
                  <a:pt x="4677670" y="1689453"/>
                </a:cubicBezTo>
                <a:cubicBezTo>
                  <a:pt x="4650390" y="1686902"/>
                  <a:pt x="4641786" y="1682702"/>
                  <a:pt x="4634248" y="1680227"/>
                </a:cubicBezTo>
                <a:lnTo>
                  <a:pt x="4632434" y="1674607"/>
                </a:lnTo>
                <a:lnTo>
                  <a:pt x="4619204" y="1672507"/>
                </a:lnTo>
                <a:lnTo>
                  <a:pt x="4616283" y="1670977"/>
                </a:lnTo>
                <a:cubicBezTo>
                  <a:pt x="4610716" y="1668036"/>
                  <a:pt x="4605090" y="1665277"/>
                  <a:pt x="4598926" y="1663178"/>
                </a:cubicBezTo>
                <a:cubicBezTo>
                  <a:pt x="4588025" y="1686237"/>
                  <a:pt x="4544698" y="1649138"/>
                  <a:pt x="4547069" y="1670642"/>
                </a:cubicBezTo>
                <a:lnTo>
                  <a:pt x="4523516" y="1669785"/>
                </a:lnTo>
                <a:lnTo>
                  <a:pt x="4500586" y="1675912"/>
                </a:lnTo>
                <a:lnTo>
                  <a:pt x="4488196" y="1683463"/>
                </a:lnTo>
                <a:lnTo>
                  <a:pt x="4445463" y="1695634"/>
                </a:lnTo>
                <a:lnTo>
                  <a:pt x="4446550" y="1680538"/>
                </a:lnTo>
                <a:lnTo>
                  <a:pt x="4365375" y="1697935"/>
                </a:lnTo>
                <a:lnTo>
                  <a:pt x="4305123" y="1714185"/>
                </a:lnTo>
                <a:lnTo>
                  <a:pt x="4292665" y="1720703"/>
                </a:lnTo>
                <a:lnTo>
                  <a:pt x="4276789" y="1718367"/>
                </a:lnTo>
                <a:cubicBezTo>
                  <a:pt x="4274740" y="1717359"/>
                  <a:pt x="4273021" y="1716157"/>
                  <a:pt x="4271683" y="1714801"/>
                </a:cubicBezTo>
                <a:lnTo>
                  <a:pt x="4223918" y="1728936"/>
                </a:lnTo>
                <a:lnTo>
                  <a:pt x="4218039" y="1729885"/>
                </a:lnTo>
                <a:lnTo>
                  <a:pt x="4177153" y="1733691"/>
                </a:lnTo>
                <a:lnTo>
                  <a:pt x="4051032" y="1728886"/>
                </a:lnTo>
                <a:cubicBezTo>
                  <a:pt x="4055072" y="1717510"/>
                  <a:pt x="4022108" y="1735873"/>
                  <a:pt x="4013978" y="1727679"/>
                </a:cubicBezTo>
                <a:cubicBezTo>
                  <a:pt x="4008905" y="1720660"/>
                  <a:pt x="3997723" y="1724594"/>
                  <a:pt x="3987857" y="1724282"/>
                </a:cubicBezTo>
                <a:cubicBezTo>
                  <a:pt x="3978476" y="1718309"/>
                  <a:pt x="3931683" y="1723723"/>
                  <a:pt x="3916852" y="1729184"/>
                </a:cubicBezTo>
                <a:cubicBezTo>
                  <a:pt x="3876910" y="1749138"/>
                  <a:pt x="3829523" y="1727824"/>
                  <a:pt x="3797263" y="1742976"/>
                </a:cubicBezTo>
                <a:cubicBezTo>
                  <a:pt x="3769922" y="1744951"/>
                  <a:pt x="3760682" y="1742230"/>
                  <a:pt x="3752806" y="1741033"/>
                </a:cubicBezTo>
                <a:lnTo>
                  <a:pt x="3749997" y="1735799"/>
                </a:lnTo>
                <a:lnTo>
                  <a:pt x="3736582" y="1735907"/>
                </a:lnTo>
                <a:lnTo>
                  <a:pt x="3733428" y="1734881"/>
                </a:lnTo>
                <a:cubicBezTo>
                  <a:pt x="3727408" y="1732899"/>
                  <a:pt x="3721365" y="1731108"/>
                  <a:pt x="3714911" y="1730056"/>
                </a:cubicBezTo>
                <a:cubicBezTo>
                  <a:pt x="3708355" y="1754554"/>
                  <a:pt x="3658933" y="1725152"/>
                  <a:pt x="3665172" y="1745936"/>
                </a:cubicBezTo>
                <a:cubicBezTo>
                  <a:pt x="3628569" y="1744420"/>
                  <a:pt x="3583742" y="1775884"/>
                  <a:pt x="3552006" y="1755220"/>
                </a:cubicBezTo>
                <a:cubicBezTo>
                  <a:pt x="3497522" y="1758390"/>
                  <a:pt x="3448310" y="1757433"/>
                  <a:pt x="3390301" y="1762546"/>
                </a:cubicBezTo>
                <a:cubicBezTo>
                  <a:pt x="3345266" y="1774524"/>
                  <a:pt x="3297039" y="1758531"/>
                  <a:pt x="3264312" y="1774620"/>
                </a:cubicBezTo>
                <a:cubicBezTo>
                  <a:pt x="3212634" y="1771139"/>
                  <a:pt x="3147905" y="1780248"/>
                  <a:pt x="3106901" y="1804264"/>
                </a:cubicBezTo>
                <a:cubicBezTo>
                  <a:pt x="3051355" y="1805490"/>
                  <a:pt x="3041708" y="1820368"/>
                  <a:pt x="2993303" y="1806542"/>
                </a:cubicBezTo>
                <a:cubicBezTo>
                  <a:pt x="2989182" y="1810139"/>
                  <a:pt x="2984377" y="1813039"/>
                  <a:pt x="2979115" y="1815432"/>
                </a:cubicBezTo>
                <a:lnTo>
                  <a:pt x="2963118" y="1820962"/>
                </a:lnTo>
                <a:lnTo>
                  <a:pt x="2961156" y="1820297"/>
                </a:lnTo>
                <a:lnTo>
                  <a:pt x="2925719" y="1828468"/>
                </a:lnTo>
                <a:lnTo>
                  <a:pt x="2857951" y="1842496"/>
                </a:lnTo>
                <a:lnTo>
                  <a:pt x="2857427" y="1841591"/>
                </a:lnTo>
                <a:cubicBezTo>
                  <a:pt x="2855386" y="1839734"/>
                  <a:pt x="2852250" y="1838690"/>
                  <a:pt x="2846731" y="1839316"/>
                </a:cubicBezTo>
                <a:cubicBezTo>
                  <a:pt x="2855175" y="1823564"/>
                  <a:pt x="2843311" y="1834035"/>
                  <a:pt x="2826290" y="1837274"/>
                </a:cubicBezTo>
                <a:cubicBezTo>
                  <a:pt x="2835609" y="1813530"/>
                  <a:pt x="2787284" y="1831665"/>
                  <a:pt x="2779146" y="1820071"/>
                </a:cubicBezTo>
                <a:cubicBezTo>
                  <a:pt x="2766432" y="1822985"/>
                  <a:pt x="2753158" y="1825635"/>
                  <a:pt x="2739608" y="1827861"/>
                </a:cubicBezTo>
                <a:lnTo>
                  <a:pt x="2731631" y="1828881"/>
                </a:lnTo>
                <a:cubicBezTo>
                  <a:pt x="2731575" y="1828813"/>
                  <a:pt x="2731521" y="1828744"/>
                  <a:pt x="2731464" y="1828677"/>
                </a:cubicBezTo>
                <a:cubicBezTo>
                  <a:pt x="2729715" y="1828415"/>
                  <a:pt x="2727085" y="1828569"/>
                  <a:pt x="2723037" y="1829303"/>
                </a:cubicBezTo>
                <a:lnTo>
                  <a:pt x="2701616" y="1832725"/>
                </a:lnTo>
                <a:lnTo>
                  <a:pt x="2696239" y="1831904"/>
                </a:lnTo>
                <a:lnTo>
                  <a:pt x="2663445" y="1825958"/>
                </a:lnTo>
                <a:cubicBezTo>
                  <a:pt x="2641260" y="1825904"/>
                  <a:pt x="2595040" y="1827674"/>
                  <a:pt x="2560925" y="1829094"/>
                </a:cubicBezTo>
                <a:cubicBezTo>
                  <a:pt x="2527977" y="1836499"/>
                  <a:pt x="2496507" y="1831991"/>
                  <a:pt x="2458739" y="1834479"/>
                </a:cubicBezTo>
                <a:cubicBezTo>
                  <a:pt x="2419379" y="1848893"/>
                  <a:pt x="2396428" y="1834257"/>
                  <a:pt x="2356074" y="1836991"/>
                </a:cubicBezTo>
                <a:cubicBezTo>
                  <a:pt x="2323435" y="1857644"/>
                  <a:pt x="2325610" y="1826053"/>
                  <a:pt x="2304241" y="1822021"/>
                </a:cubicBezTo>
                <a:lnTo>
                  <a:pt x="2298362" y="1822125"/>
                </a:lnTo>
                <a:lnTo>
                  <a:pt x="2283527" y="1826361"/>
                </a:lnTo>
                <a:lnTo>
                  <a:pt x="2278150" y="1828604"/>
                </a:lnTo>
                <a:cubicBezTo>
                  <a:pt x="2274371" y="1829907"/>
                  <a:pt x="2271762" y="1830461"/>
                  <a:pt x="2269853" y="1830502"/>
                </a:cubicBezTo>
                <a:lnTo>
                  <a:pt x="2269585" y="1830341"/>
                </a:lnTo>
                <a:lnTo>
                  <a:pt x="2225332" y="1845825"/>
                </a:lnTo>
                <a:cubicBezTo>
                  <a:pt x="2211505" y="1836594"/>
                  <a:pt x="2170867" y="1860661"/>
                  <a:pt x="2169048" y="1837658"/>
                </a:cubicBezTo>
                <a:cubicBezTo>
                  <a:pt x="2153238" y="1843278"/>
                  <a:pt x="2146132" y="1854645"/>
                  <a:pt x="2147231" y="1839027"/>
                </a:cubicBezTo>
                <a:cubicBezTo>
                  <a:pt x="2141901" y="1840465"/>
                  <a:pt x="2138205" y="1840014"/>
                  <a:pt x="2135241" y="1838652"/>
                </a:cubicBezTo>
                <a:lnTo>
                  <a:pt x="2099215" y="1850768"/>
                </a:lnTo>
                <a:lnTo>
                  <a:pt x="2094046" y="1850806"/>
                </a:lnTo>
                <a:lnTo>
                  <a:pt x="2071850" y="1861319"/>
                </a:lnTo>
                <a:lnTo>
                  <a:pt x="2039607" y="1874318"/>
                </a:lnTo>
                <a:lnTo>
                  <a:pt x="2037289" y="1874025"/>
                </a:lnTo>
                <a:lnTo>
                  <a:pt x="2023615" y="1881562"/>
                </a:lnTo>
                <a:cubicBezTo>
                  <a:pt x="2019390" y="1884562"/>
                  <a:pt x="1959668" y="1894795"/>
                  <a:pt x="1957176" y="1898709"/>
                </a:cubicBezTo>
                <a:cubicBezTo>
                  <a:pt x="1901224" y="1893805"/>
                  <a:pt x="1914145" y="1913274"/>
                  <a:pt x="1858081" y="1923144"/>
                </a:cubicBezTo>
                <a:cubicBezTo>
                  <a:pt x="1819487" y="1923227"/>
                  <a:pt x="1798952" y="1929741"/>
                  <a:pt x="1738865" y="1944965"/>
                </a:cubicBezTo>
                <a:cubicBezTo>
                  <a:pt x="1698633" y="1955957"/>
                  <a:pt x="1670491" y="1978862"/>
                  <a:pt x="1616692" y="1989107"/>
                </a:cubicBezTo>
                <a:cubicBezTo>
                  <a:pt x="1565257" y="2022368"/>
                  <a:pt x="1474172" y="2022156"/>
                  <a:pt x="1411898" y="2046254"/>
                </a:cubicBezTo>
                <a:cubicBezTo>
                  <a:pt x="1380237" y="2035952"/>
                  <a:pt x="1386648" y="2042292"/>
                  <a:pt x="1375780" y="2047961"/>
                </a:cubicBezTo>
                <a:cubicBezTo>
                  <a:pt x="1375756" y="2047968"/>
                  <a:pt x="1375731" y="2047974"/>
                  <a:pt x="1375707" y="2047981"/>
                </a:cubicBezTo>
                <a:lnTo>
                  <a:pt x="1285585" y="2047113"/>
                </a:lnTo>
                <a:cubicBezTo>
                  <a:pt x="1279541" y="2043453"/>
                  <a:pt x="1272537" y="2040974"/>
                  <a:pt x="1263658" y="2041397"/>
                </a:cubicBezTo>
                <a:cubicBezTo>
                  <a:pt x="1212454" y="2058890"/>
                  <a:pt x="1258499" y="2026611"/>
                  <a:pt x="1170403" y="2033399"/>
                </a:cubicBezTo>
                <a:cubicBezTo>
                  <a:pt x="1166530" y="2036274"/>
                  <a:pt x="1154254" y="2033463"/>
                  <a:pt x="1153718" y="2029576"/>
                </a:cubicBezTo>
                <a:cubicBezTo>
                  <a:pt x="1148486" y="2030819"/>
                  <a:pt x="1137980" y="2038354"/>
                  <a:pt x="1133937" y="2032149"/>
                </a:cubicBezTo>
                <a:cubicBezTo>
                  <a:pt x="1104720" y="2031606"/>
                  <a:pt x="1077532" y="2035424"/>
                  <a:pt x="1054999" y="2043242"/>
                </a:cubicBezTo>
                <a:cubicBezTo>
                  <a:pt x="1024875" y="2038090"/>
                  <a:pt x="1020473" y="2042711"/>
                  <a:pt x="1018405" y="2048281"/>
                </a:cubicBezTo>
                <a:lnTo>
                  <a:pt x="1016563" y="2051718"/>
                </a:lnTo>
                <a:lnTo>
                  <a:pt x="1008284" y="2046742"/>
                </a:lnTo>
                <a:cubicBezTo>
                  <a:pt x="999244" y="2043620"/>
                  <a:pt x="990505" y="2044937"/>
                  <a:pt x="981974" y="2048363"/>
                </a:cubicBezTo>
                <a:lnTo>
                  <a:pt x="971903" y="2053484"/>
                </a:lnTo>
                <a:lnTo>
                  <a:pt x="954015" y="2052529"/>
                </a:lnTo>
                <a:cubicBezTo>
                  <a:pt x="931960" y="2051365"/>
                  <a:pt x="861352" y="2046214"/>
                  <a:pt x="839571" y="2046509"/>
                </a:cubicBezTo>
                <a:lnTo>
                  <a:pt x="823321" y="2054296"/>
                </a:lnTo>
                <a:lnTo>
                  <a:pt x="800990" y="2051523"/>
                </a:lnTo>
                <a:cubicBezTo>
                  <a:pt x="790723" y="2052171"/>
                  <a:pt x="782268" y="2055403"/>
                  <a:pt x="776439" y="2062634"/>
                </a:cubicBezTo>
                <a:cubicBezTo>
                  <a:pt x="773155" y="2056184"/>
                  <a:pt x="769593" y="2059253"/>
                  <a:pt x="763041" y="2063995"/>
                </a:cubicBezTo>
                <a:lnTo>
                  <a:pt x="757863" y="2065877"/>
                </a:lnTo>
                <a:lnTo>
                  <a:pt x="745053" y="2051831"/>
                </a:lnTo>
                <a:lnTo>
                  <a:pt x="722609" y="2049504"/>
                </a:lnTo>
                <a:lnTo>
                  <a:pt x="717618" y="2042131"/>
                </a:lnTo>
                <a:lnTo>
                  <a:pt x="703285" y="2046808"/>
                </a:lnTo>
                <a:cubicBezTo>
                  <a:pt x="698219" y="2048137"/>
                  <a:pt x="690058" y="2049926"/>
                  <a:pt x="680199" y="2051947"/>
                </a:cubicBezTo>
                <a:lnTo>
                  <a:pt x="667351" y="2054469"/>
                </a:lnTo>
                <a:lnTo>
                  <a:pt x="660961" y="2049404"/>
                </a:lnTo>
                <a:lnTo>
                  <a:pt x="638282" y="2060093"/>
                </a:lnTo>
                <a:lnTo>
                  <a:pt x="583551" y="2070197"/>
                </a:lnTo>
                <a:cubicBezTo>
                  <a:pt x="569268" y="2091365"/>
                  <a:pt x="529124" y="2053106"/>
                  <a:pt x="525274" y="2079137"/>
                </a:cubicBezTo>
                <a:cubicBezTo>
                  <a:pt x="506495" y="2056498"/>
                  <a:pt x="440091" y="2069666"/>
                  <a:pt x="405635" y="2059339"/>
                </a:cubicBezTo>
                <a:cubicBezTo>
                  <a:pt x="397410" y="2069278"/>
                  <a:pt x="294416" y="2032966"/>
                  <a:pt x="281555" y="2022847"/>
                </a:cubicBezTo>
                <a:cubicBezTo>
                  <a:pt x="171589" y="1986245"/>
                  <a:pt x="126791" y="1985528"/>
                  <a:pt x="98513" y="1969504"/>
                </a:cubicBezTo>
                <a:cubicBezTo>
                  <a:pt x="85544" y="1965247"/>
                  <a:pt x="73324" y="1958000"/>
                  <a:pt x="56191" y="1950709"/>
                </a:cubicBezTo>
                <a:lnTo>
                  <a:pt x="0" y="19357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6C1FFC-A3CE-234C-BAD1-69E2C1A80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6" y="548640"/>
            <a:ext cx="9543405" cy="118872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Why Approaches?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52E435-A0CE-924D-93D4-7747734224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325" y="2057405"/>
            <a:ext cx="10929938" cy="4229100"/>
          </a:xfrm>
        </p:spPr>
        <p:txBody>
          <a:bodyPr anchor="ctr">
            <a:normAutofit/>
          </a:bodyPr>
          <a:lstStyle/>
          <a:p>
            <a:r>
              <a:rPr lang="en-US" i="1" dirty="0">
                <a:solidFill>
                  <a:schemeClr val="accent6"/>
                </a:solidFill>
              </a:rPr>
              <a:t>Illuminating aspects of the Canadian (and other nation’s) political systems. </a:t>
            </a: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They focus on questions such:</a:t>
            </a: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#1 How widely power an influence are shared?</a:t>
            </a: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#2 Which political actors in society are most important?</a:t>
            </a: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#3 Which government institutions are most powerful? </a:t>
            </a: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#4 How politicians seek and maintain power? </a:t>
            </a: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#5 How much government actions are affected by external factors?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2DCE2C-2863-46FA-9BE7-24365A24D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24586" y="5970896"/>
            <a:ext cx="9967416" cy="887104"/>
          </a:xfrm>
          <a:custGeom>
            <a:avLst/>
            <a:gdLst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5225 w 9517857"/>
              <a:gd name="connsiteY3" fmla="*/ 246530 h 918356"/>
              <a:gd name="connsiteX4" fmla="*/ 4686133 w 9517857"/>
              <a:gd name="connsiteY4" fmla="*/ 246727 h 918356"/>
              <a:gd name="connsiteX5" fmla="*/ 4686423 w 9517857"/>
              <a:gd name="connsiteY5" fmla="*/ 247919 h 918356"/>
              <a:gd name="connsiteX6" fmla="*/ 9517856 w 9517857"/>
              <a:gd name="connsiteY6" fmla="*/ 0 h 918356"/>
              <a:gd name="connsiteX7" fmla="*/ 9517857 w 9517857"/>
              <a:gd name="connsiteY7" fmla="*/ 12 h 918356"/>
              <a:gd name="connsiteX8" fmla="*/ 9517857 w 9517857"/>
              <a:gd name="connsiteY8" fmla="*/ 918356 h 918356"/>
              <a:gd name="connsiteX9" fmla="*/ 14604 w 9517857"/>
              <a:gd name="connsiteY9" fmla="*/ 918356 h 918356"/>
              <a:gd name="connsiteX10" fmla="*/ 12841 w 9517857"/>
              <a:gd name="connsiteY10" fmla="*/ 917763 h 918356"/>
              <a:gd name="connsiteX11" fmla="*/ 93 w 9517857"/>
              <a:gd name="connsiteY11" fmla="*/ 912471 h 918356"/>
              <a:gd name="connsiteX12" fmla="*/ 58674 w 9517857"/>
              <a:gd name="connsiteY12" fmla="*/ 890322 h 918356"/>
              <a:gd name="connsiteX13" fmla="*/ 275005 w 9517857"/>
              <a:gd name="connsiteY13" fmla="*/ 807229 h 918356"/>
              <a:gd name="connsiteX14" fmla="*/ 587824 w 9517857"/>
              <a:gd name="connsiteY14" fmla="*/ 798195 h 918356"/>
              <a:gd name="connsiteX15" fmla="*/ 651826 w 9517857"/>
              <a:gd name="connsiteY15" fmla="*/ 738338 h 918356"/>
              <a:gd name="connsiteX16" fmla="*/ 727985 w 9517857"/>
              <a:gd name="connsiteY16" fmla="*/ 719826 h 918356"/>
              <a:gd name="connsiteX17" fmla="*/ 778982 w 9517857"/>
              <a:gd name="connsiteY17" fmla="*/ 710142 h 918356"/>
              <a:gd name="connsiteX18" fmla="*/ 849944 w 9517857"/>
              <a:gd name="connsiteY18" fmla="*/ 717987 h 918356"/>
              <a:gd name="connsiteX19" fmla="*/ 921659 w 9517857"/>
              <a:gd name="connsiteY19" fmla="*/ 712695 h 918356"/>
              <a:gd name="connsiteX20" fmla="*/ 930946 w 9517857"/>
              <a:gd name="connsiteY20" fmla="*/ 734046 h 918356"/>
              <a:gd name="connsiteX21" fmla="*/ 986250 w 9517857"/>
              <a:gd name="connsiteY21" fmla="*/ 713530 h 918356"/>
              <a:gd name="connsiteX22" fmla="*/ 1013752 w 9517857"/>
              <a:gd name="connsiteY22" fmla="*/ 713361 h 918356"/>
              <a:gd name="connsiteX23" fmla="*/ 1023734 w 9517857"/>
              <a:gd name="connsiteY23" fmla="*/ 718571 h 918356"/>
              <a:gd name="connsiteX24" fmla="*/ 1063207 w 9517857"/>
              <a:gd name="connsiteY24" fmla="*/ 715651 h 918356"/>
              <a:gd name="connsiteX25" fmla="*/ 1081980 w 9517857"/>
              <a:gd name="connsiteY25" fmla="*/ 738455 h 918356"/>
              <a:gd name="connsiteX26" fmla="*/ 1218120 w 9517857"/>
              <a:gd name="connsiteY26" fmla="*/ 713280 h 918356"/>
              <a:gd name="connsiteX27" fmla="*/ 1397459 w 9517857"/>
              <a:gd name="connsiteY27" fmla="*/ 691190 h 918356"/>
              <a:gd name="connsiteX28" fmla="*/ 1580688 w 9517857"/>
              <a:gd name="connsiteY28" fmla="*/ 693697 h 918356"/>
              <a:gd name="connsiteX29" fmla="*/ 1772334 w 9517857"/>
              <a:gd name="connsiteY29" fmla="*/ 710640 h 918356"/>
              <a:gd name="connsiteX30" fmla="*/ 2002561 w 9517857"/>
              <a:gd name="connsiteY30" fmla="*/ 659917 h 918356"/>
              <a:gd name="connsiteX31" fmla="*/ 2135144 w 9517857"/>
              <a:gd name="connsiteY31" fmla="*/ 636501 h 918356"/>
              <a:gd name="connsiteX32" fmla="*/ 2440292 w 9517857"/>
              <a:gd name="connsiteY32" fmla="*/ 593862 h 918356"/>
              <a:gd name="connsiteX33" fmla="*/ 2547829 w 9517857"/>
              <a:gd name="connsiteY33" fmla="*/ 566150 h 918356"/>
              <a:gd name="connsiteX34" fmla="*/ 2658055 w 9517857"/>
              <a:gd name="connsiteY34" fmla="*/ 578727 h 918356"/>
              <a:gd name="connsiteX35" fmla="*/ 2693698 w 9517857"/>
              <a:gd name="connsiteY35" fmla="*/ 560029 h 918356"/>
              <a:gd name="connsiteX36" fmla="*/ 2699673 w 9517857"/>
              <a:gd name="connsiteY36" fmla="*/ 556400 h 918356"/>
              <a:gd name="connsiteX37" fmla="*/ 2727306 w 9517857"/>
              <a:gd name="connsiteY37" fmla="*/ 550698 h 918356"/>
              <a:gd name="connsiteX38" fmla="*/ 2730451 w 9517857"/>
              <a:gd name="connsiteY38" fmla="*/ 538058 h 918356"/>
              <a:gd name="connsiteX39" fmla="*/ 2768713 w 9517857"/>
              <a:gd name="connsiteY39" fmla="*/ 521575 h 918356"/>
              <a:gd name="connsiteX40" fmla="*/ 2820868 w 9517857"/>
              <a:gd name="connsiteY40" fmla="*/ 514160 h 918356"/>
              <a:gd name="connsiteX41" fmla="*/ 3073635 w 9517857"/>
              <a:gd name="connsiteY41" fmla="*/ 491294 h 918356"/>
              <a:gd name="connsiteX42" fmla="*/ 3222071 w 9517857"/>
              <a:gd name="connsiteY42" fmla="*/ 470559 h 918356"/>
              <a:gd name="connsiteX43" fmla="*/ 3274069 w 9517857"/>
              <a:gd name="connsiteY43" fmla="*/ 451605 h 918356"/>
              <a:gd name="connsiteX44" fmla="*/ 3349632 w 9517857"/>
              <a:gd name="connsiteY44" fmla="*/ 432583 h 918356"/>
              <a:gd name="connsiteX45" fmla="*/ 3479593 w 9517857"/>
              <a:gd name="connsiteY45" fmla="*/ 390437 h 918356"/>
              <a:gd name="connsiteX46" fmla="*/ 3660110 w 9517857"/>
              <a:gd name="connsiteY46" fmla="*/ 348726 h 918356"/>
              <a:gd name="connsiteX47" fmla="*/ 3750023 w 9517857"/>
              <a:gd name="connsiteY47" fmla="*/ 370678 h 918356"/>
              <a:gd name="connsiteX48" fmla="*/ 3844133 w 9517857"/>
              <a:gd name="connsiteY48" fmla="*/ 360648 h 918356"/>
              <a:gd name="connsiteX49" fmla="*/ 3913545 w 9517857"/>
              <a:gd name="connsiteY49" fmla="*/ 344235 h 918356"/>
              <a:gd name="connsiteX50" fmla="*/ 4266740 w 9517857"/>
              <a:gd name="connsiteY50" fmla="*/ 361454 h 918356"/>
              <a:gd name="connsiteX51" fmla="*/ 4430770 w 9517857"/>
              <a:gd name="connsiteY51" fmla="*/ 342643 h 918356"/>
              <a:gd name="connsiteX52" fmla="*/ 4512664 w 9517857"/>
              <a:gd name="connsiteY52" fmla="*/ 319948 h 918356"/>
              <a:gd name="connsiteX53" fmla="*/ 4616423 w 9517857"/>
              <a:gd name="connsiteY53" fmla="*/ 290914 h 918356"/>
              <a:gd name="connsiteX54" fmla="*/ 4691675 w 9517857"/>
              <a:gd name="connsiteY54" fmla="*/ 254011 h 918356"/>
              <a:gd name="connsiteX55" fmla="*/ 4689051 w 9517857"/>
              <a:gd name="connsiteY55" fmla="*/ 250968 h 918356"/>
              <a:gd name="connsiteX56" fmla="*/ 4719994 w 9517857"/>
              <a:gd name="connsiteY56" fmla="*/ 245307 h 918356"/>
              <a:gd name="connsiteX57" fmla="*/ 4752894 w 9517857"/>
              <a:gd name="connsiteY57" fmla="*/ 239875 h 918356"/>
              <a:gd name="connsiteX58" fmla="*/ 4769329 w 9517857"/>
              <a:gd name="connsiteY58" fmla="*/ 233585 h 918356"/>
              <a:gd name="connsiteX59" fmla="*/ 4775634 w 9517857"/>
              <a:gd name="connsiteY59" fmla="*/ 234063 h 918356"/>
              <a:gd name="connsiteX60" fmla="*/ 4790452 w 9517857"/>
              <a:gd name="connsiteY60" fmla="*/ 233572 h 918356"/>
              <a:gd name="connsiteX61" fmla="*/ 4789062 w 9517857"/>
              <a:gd name="connsiteY61" fmla="*/ 241924 h 918356"/>
              <a:gd name="connsiteX62" fmla="*/ 4827826 w 9517857"/>
              <a:gd name="connsiteY62" fmla="*/ 246977 h 918356"/>
              <a:gd name="connsiteX63" fmla="*/ 4892569 w 9517857"/>
              <a:gd name="connsiteY63" fmla="*/ 249933 h 918356"/>
              <a:gd name="connsiteX64" fmla="*/ 4896611 w 9517857"/>
              <a:gd name="connsiteY64" fmla="*/ 240448 h 918356"/>
              <a:gd name="connsiteX65" fmla="*/ 4917286 w 9517857"/>
              <a:gd name="connsiteY65" fmla="*/ 243659 h 918356"/>
              <a:gd name="connsiteX66" fmla="*/ 4981173 w 9517857"/>
              <a:gd name="connsiteY66" fmla="*/ 247103 h 918356"/>
              <a:gd name="connsiteX67" fmla="*/ 5060397 w 9517857"/>
              <a:gd name="connsiteY67" fmla="*/ 263688 h 918356"/>
              <a:gd name="connsiteX68" fmla="*/ 5252996 w 9517857"/>
              <a:gd name="connsiteY68" fmla="*/ 270655 h 918356"/>
              <a:gd name="connsiteX69" fmla="*/ 5358056 w 9517857"/>
              <a:gd name="connsiteY69" fmla="*/ 247248 h 918356"/>
              <a:gd name="connsiteX70" fmla="*/ 5426496 w 9517857"/>
              <a:gd name="connsiteY70" fmla="*/ 235142 h 918356"/>
              <a:gd name="connsiteX71" fmla="*/ 5497161 w 9517857"/>
              <a:gd name="connsiteY71" fmla="*/ 228808 h 918356"/>
              <a:gd name="connsiteX72" fmla="*/ 5826043 w 9517857"/>
              <a:gd name="connsiteY72" fmla="*/ 148073 h 918356"/>
              <a:gd name="connsiteX73" fmla="*/ 6013415 w 9517857"/>
              <a:gd name="connsiteY73" fmla="*/ 137316 h 918356"/>
              <a:gd name="connsiteX74" fmla="*/ 6080994 w 9517857"/>
              <a:gd name="connsiteY74" fmla="*/ 142938 h 918356"/>
              <a:gd name="connsiteX75" fmla="*/ 6194152 w 9517857"/>
              <a:gd name="connsiteY75" fmla="*/ 151772 h 918356"/>
              <a:gd name="connsiteX76" fmla="*/ 6281379 w 9517857"/>
              <a:gd name="connsiteY76" fmla="*/ 181626 h 918356"/>
              <a:gd name="connsiteX77" fmla="*/ 6374947 w 9517857"/>
              <a:gd name="connsiteY77" fmla="*/ 179799 h 918356"/>
              <a:gd name="connsiteX78" fmla="*/ 6448518 w 9517857"/>
              <a:gd name="connsiteY78" fmla="*/ 164378 h 918356"/>
              <a:gd name="connsiteX79" fmla="*/ 6544700 w 9517857"/>
              <a:gd name="connsiteY79" fmla="*/ 167161 h 918356"/>
              <a:gd name="connsiteX80" fmla="*/ 6648353 w 9517857"/>
              <a:gd name="connsiteY80" fmla="*/ 172250 h 918356"/>
              <a:gd name="connsiteX81" fmla="*/ 6736227 w 9517857"/>
              <a:gd name="connsiteY81" fmla="*/ 173216 h 918356"/>
              <a:gd name="connsiteX82" fmla="*/ 6977218 w 9517857"/>
              <a:gd name="connsiteY82" fmla="*/ 184289 h 918356"/>
              <a:gd name="connsiteX83" fmla="*/ 7065221 w 9517857"/>
              <a:gd name="connsiteY83" fmla="*/ 227531 h 918356"/>
              <a:gd name="connsiteX84" fmla="*/ 7366876 w 9517857"/>
              <a:gd name="connsiteY84" fmla="*/ 248468 h 918356"/>
              <a:gd name="connsiteX85" fmla="*/ 7565449 w 9517857"/>
              <a:gd name="connsiteY85" fmla="*/ 258950 h 918356"/>
              <a:gd name="connsiteX86" fmla="*/ 7599285 w 9517857"/>
              <a:gd name="connsiteY86" fmla="*/ 266021 h 918356"/>
              <a:gd name="connsiteX87" fmla="*/ 7644411 w 9517857"/>
              <a:gd name="connsiteY87" fmla="*/ 258986 h 918356"/>
              <a:gd name="connsiteX88" fmla="*/ 7825110 w 9517857"/>
              <a:gd name="connsiteY88" fmla="*/ 229109 h 918356"/>
              <a:gd name="connsiteX89" fmla="*/ 7965804 w 9517857"/>
              <a:gd name="connsiteY89" fmla="*/ 190545 h 918356"/>
              <a:gd name="connsiteX90" fmla="*/ 8147401 w 9517857"/>
              <a:gd name="connsiteY90" fmla="*/ 205617 h 918356"/>
              <a:gd name="connsiteX91" fmla="*/ 8256033 w 9517857"/>
              <a:gd name="connsiteY91" fmla="*/ 193713 h 918356"/>
              <a:gd name="connsiteX92" fmla="*/ 8410677 w 9517857"/>
              <a:gd name="connsiteY92" fmla="*/ 172167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517857" h="918356">
                <a:moveTo>
                  <a:pt x="4686423" y="247919"/>
                </a:moveTo>
                <a:lnTo>
                  <a:pt x="4689051" y="250968"/>
                </a:lnTo>
                <a:lnTo>
                  <a:pt x="4687244" y="251298"/>
                </a:lnTo>
                <a:close/>
                <a:moveTo>
                  <a:pt x="4685225" y="246530"/>
                </a:moveTo>
                <a:cubicBezTo>
                  <a:pt x="4688837" y="243198"/>
                  <a:pt x="4687468" y="244598"/>
                  <a:pt x="4686133" y="246727"/>
                </a:cubicBezTo>
                <a:lnTo>
                  <a:pt x="4686423" y="247919"/>
                </a:lnTo>
                <a:close/>
                <a:moveTo>
                  <a:pt x="9517856" y="0"/>
                </a:moveTo>
                <a:lnTo>
                  <a:pt x="9517857" y="12"/>
                </a:lnTo>
                <a:lnTo>
                  <a:pt x="9517857" y="918356"/>
                </a:lnTo>
                <a:lnTo>
                  <a:pt x="14604" y="918356"/>
                </a:lnTo>
                <a:lnTo>
                  <a:pt x="12841" y="917763"/>
                </a:lnTo>
                <a:cubicBezTo>
                  <a:pt x="4532" y="914864"/>
                  <a:pt x="-773" y="912807"/>
                  <a:pt x="93" y="912471"/>
                </a:cubicBezTo>
                <a:cubicBezTo>
                  <a:pt x="172" y="912298"/>
                  <a:pt x="58594" y="890495"/>
                  <a:pt x="58674" y="890322"/>
                </a:cubicBezTo>
                <a:cubicBezTo>
                  <a:pt x="127436" y="929614"/>
                  <a:pt x="206243" y="828226"/>
                  <a:pt x="275005" y="807229"/>
                </a:cubicBezTo>
                <a:cubicBezTo>
                  <a:pt x="303983" y="806087"/>
                  <a:pt x="504960" y="777375"/>
                  <a:pt x="587824" y="798195"/>
                </a:cubicBezTo>
                <a:cubicBezTo>
                  <a:pt x="598733" y="769348"/>
                  <a:pt x="682904" y="785924"/>
                  <a:pt x="651826" y="738338"/>
                </a:cubicBezTo>
                <a:cubicBezTo>
                  <a:pt x="688440" y="737862"/>
                  <a:pt x="753255" y="750396"/>
                  <a:pt x="727985" y="719826"/>
                </a:cubicBezTo>
                <a:cubicBezTo>
                  <a:pt x="739648" y="718749"/>
                  <a:pt x="775717" y="715087"/>
                  <a:pt x="778982" y="710142"/>
                </a:cubicBezTo>
                <a:cubicBezTo>
                  <a:pt x="779189" y="709407"/>
                  <a:pt x="849736" y="718721"/>
                  <a:pt x="849944" y="717987"/>
                </a:cubicBezTo>
                <a:lnTo>
                  <a:pt x="921659" y="712695"/>
                </a:lnTo>
                <a:lnTo>
                  <a:pt x="930946" y="734046"/>
                </a:lnTo>
                <a:lnTo>
                  <a:pt x="986250" y="713530"/>
                </a:lnTo>
                <a:lnTo>
                  <a:pt x="1013752" y="713361"/>
                </a:lnTo>
                <a:lnTo>
                  <a:pt x="1023734" y="718571"/>
                </a:lnTo>
                <a:cubicBezTo>
                  <a:pt x="1033291" y="721276"/>
                  <a:pt x="1045398" y="721394"/>
                  <a:pt x="1063207" y="715651"/>
                </a:cubicBezTo>
                <a:lnTo>
                  <a:pt x="1081980" y="738455"/>
                </a:lnTo>
                <a:lnTo>
                  <a:pt x="1218120" y="713280"/>
                </a:lnTo>
                <a:cubicBezTo>
                  <a:pt x="1230137" y="716162"/>
                  <a:pt x="1387179" y="685179"/>
                  <a:pt x="1397459" y="691190"/>
                </a:cubicBezTo>
                <a:cubicBezTo>
                  <a:pt x="1490025" y="704984"/>
                  <a:pt x="1465878" y="715604"/>
                  <a:pt x="1580688" y="693697"/>
                </a:cubicBezTo>
                <a:cubicBezTo>
                  <a:pt x="1607067" y="704379"/>
                  <a:pt x="1719477" y="658239"/>
                  <a:pt x="1772334" y="710640"/>
                </a:cubicBezTo>
                <a:cubicBezTo>
                  <a:pt x="1745536" y="644824"/>
                  <a:pt x="1976078" y="716436"/>
                  <a:pt x="2002561" y="659917"/>
                </a:cubicBezTo>
                <a:cubicBezTo>
                  <a:pt x="2045346" y="660357"/>
                  <a:pt x="2166676" y="654391"/>
                  <a:pt x="2135144" y="636501"/>
                </a:cubicBezTo>
                <a:cubicBezTo>
                  <a:pt x="2276591" y="665055"/>
                  <a:pt x="2293173" y="591792"/>
                  <a:pt x="2440292" y="593862"/>
                </a:cubicBezTo>
                <a:cubicBezTo>
                  <a:pt x="2495160" y="534824"/>
                  <a:pt x="2473343" y="585644"/>
                  <a:pt x="2547829" y="566150"/>
                </a:cubicBezTo>
                <a:cubicBezTo>
                  <a:pt x="2545438" y="614169"/>
                  <a:pt x="2632278" y="528280"/>
                  <a:pt x="2658055" y="578727"/>
                </a:cubicBezTo>
                <a:cubicBezTo>
                  <a:pt x="2670795" y="573581"/>
                  <a:pt x="2682322" y="567005"/>
                  <a:pt x="2693698" y="560029"/>
                </a:cubicBezTo>
                <a:lnTo>
                  <a:pt x="2699673" y="556400"/>
                </a:lnTo>
                <a:lnTo>
                  <a:pt x="2727306" y="550698"/>
                </a:lnTo>
                <a:lnTo>
                  <a:pt x="2730451" y="538058"/>
                </a:lnTo>
                <a:lnTo>
                  <a:pt x="2768713" y="521575"/>
                </a:lnTo>
                <a:cubicBezTo>
                  <a:pt x="2783756" y="517104"/>
                  <a:pt x="2800788" y="514291"/>
                  <a:pt x="2820868" y="514160"/>
                </a:cubicBezTo>
                <a:cubicBezTo>
                  <a:pt x="2894791" y="532885"/>
                  <a:pt x="2981506" y="465507"/>
                  <a:pt x="3073635" y="491294"/>
                </a:cubicBezTo>
                <a:cubicBezTo>
                  <a:pt x="3106872" y="496624"/>
                  <a:pt x="3205785" y="487718"/>
                  <a:pt x="3222071" y="470559"/>
                </a:cubicBezTo>
                <a:cubicBezTo>
                  <a:pt x="3242193" y="465514"/>
                  <a:pt x="3267163" y="469136"/>
                  <a:pt x="3274069" y="451605"/>
                </a:cubicBezTo>
                <a:cubicBezTo>
                  <a:pt x="3286659" y="430165"/>
                  <a:pt x="3363648" y="455571"/>
                  <a:pt x="3349632" y="432583"/>
                </a:cubicBezTo>
                <a:cubicBezTo>
                  <a:pt x="3404182" y="449847"/>
                  <a:pt x="3438210" y="404323"/>
                  <a:pt x="3479593" y="390437"/>
                </a:cubicBezTo>
                <a:cubicBezTo>
                  <a:pt x="3523240" y="408403"/>
                  <a:pt x="3567027" y="361554"/>
                  <a:pt x="3660110" y="348726"/>
                </a:cubicBezTo>
                <a:cubicBezTo>
                  <a:pt x="3708299" y="369683"/>
                  <a:pt x="3662447" y="344775"/>
                  <a:pt x="3750023" y="370678"/>
                </a:cubicBezTo>
                <a:cubicBezTo>
                  <a:pt x="3752092" y="367132"/>
                  <a:pt x="3816880" y="365055"/>
                  <a:pt x="3844133" y="360648"/>
                </a:cubicBezTo>
                <a:cubicBezTo>
                  <a:pt x="3871386" y="356240"/>
                  <a:pt x="3882848" y="332490"/>
                  <a:pt x="3913545" y="344235"/>
                </a:cubicBezTo>
                <a:cubicBezTo>
                  <a:pt x="4050255" y="376864"/>
                  <a:pt x="4159924" y="363190"/>
                  <a:pt x="4266740" y="361454"/>
                </a:cubicBezTo>
                <a:cubicBezTo>
                  <a:pt x="4385770" y="354374"/>
                  <a:pt x="4314535" y="340143"/>
                  <a:pt x="4430770" y="342643"/>
                </a:cubicBezTo>
                <a:cubicBezTo>
                  <a:pt x="4439969" y="322594"/>
                  <a:pt x="4478290" y="314645"/>
                  <a:pt x="4512664" y="319948"/>
                </a:cubicBezTo>
                <a:cubicBezTo>
                  <a:pt x="4570011" y="315138"/>
                  <a:pt x="4549085" y="269599"/>
                  <a:pt x="4616423" y="290914"/>
                </a:cubicBezTo>
                <a:cubicBezTo>
                  <a:pt x="4599641" y="270277"/>
                  <a:pt x="4692085" y="269216"/>
                  <a:pt x="4691675" y="254011"/>
                </a:cubicBezTo>
                <a:lnTo>
                  <a:pt x="4689051" y="250968"/>
                </a:lnTo>
                <a:lnTo>
                  <a:pt x="4719994" y="245307"/>
                </a:lnTo>
                <a:cubicBezTo>
                  <a:pt x="4732635" y="242775"/>
                  <a:pt x="4745300" y="240335"/>
                  <a:pt x="4752894" y="239875"/>
                </a:cubicBezTo>
                <a:lnTo>
                  <a:pt x="4769329" y="233585"/>
                </a:lnTo>
                <a:lnTo>
                  <a:pt x="4775634" y="234063"/>
                </a:lnTo>
                <a:lnTo>
                  <a:pt x="4790452" y="233572"/>
                </a:lnTo>
                <a:cubicBezTo>
                  <a:pt x="4789989" y="236356"/>
                  <a:pt x="4789525" y="239141"/>
                  <a:pt x="4789062" y="241924"/>
                </a:cubicBezTo>
                <a:cubicBezTo>
                  <a:pt x="4786342" y="249932"/>
                  <a:pt x="4804560" y="248631"/>
                  <a:pt x="4827826" y="246977"/>
                </a:cubicBezTo>
                <a:cubicBezTo>
                  <a:pt x="4875782" y="239569"/>
                  <a:pt x="4874112" y="283413"/>
                  <a:pt x="4892569" y="249933"/>
                </a:cubicBezTo>
                <a:lnTo>
                  <a:pt x="4896611" y="240448"/>
                </a:lnTo>
                <a:lnTo>
                  <a:pt x="4917286" y="243659"/>
                </a:lnTo>
                <a:cubicBezTo>
                  <a:pt x="4923060" y="243799"/>
                  <a:pt x="4981729" y="240979"/>
                  <a:pt x="4981173" y="247103"/>
                </a:cubicBezTo>
                <a:cubicBezTo>
                  <a:pt x="5024880" y="220690"/>
                  <a:pt x="5014146" y="257963"/>
                  <a:pt x="5060397" y="263688"/>
                </a:cubicBezTo>
                <a:cubicBezTo>
                  <a:pt x="5093356" y="238589"/>
                  <a:pt x="5157892" y="275351"/>
                  <a:pt x="5252996" y="270655"/>
                </a:cubicBezTo>
                <a:cubicBezTo>
                  <a:pt x="5288840" y="241872"/>
                  <a:pt x="5287005" y="287921"/>
                  <a:pt x="5358056" y="247248"/>
                </a:cubicBezTo>
                <a:cubicBezTo>
                  <a:pt x="5361752" y="250257"/>
                  <a:pt x="5403312" y="238215"/>
                  <a:pt x="5426496" y="235142"/>
                </a:cubicBezTo>
                <a:cubicBezTo>
                  <a:pt x="5449679" y="232069"/>
                  <a:pt x="5473549" y="245611"/>
                  <a:pt x="5497161" y="228808"/>
                </a:cubicBezTo>
                <a:cubicBezTo>
                  <a:pt x="5611861" y="172767"/>
                  <a:pt x="5723211" y="165860"/>
                  <a:pt x="5826043" y="148073"/>
                </a:cubicBezTo>
                <a:cubicBezTo>
                  <a:pt x="5943127" y="133166"/>
                  <a:pt x="5872659" y="193078"/>
                  <a:pt x="6013415" y="137316"/>
                </a:cubicBezTo>
                <a:cubicBezTo>
                  <a:pt x="6031924" y="154783"/>
                  <a:pt x="6050745" y="154258"/>
                  <a:pt x="6080994" y="142938"/>
                </a:cubicBezTo>
                <a:cubicBezTo>
                  <a:pt x="6138083" y="137090"/>
                  <a:pt x="6140195" y="184383"/>
                  <a:pt x="6194152" y="151772"/>
                </a:cubicBezTo>
                <a:cubicBezTo>
                  <a:pt x="6187280" y="177783"/>
                  <a:pt x="6304222" y="153410"/>
                  <a:pt x="6281379" y="181626"/>
                </a:cubicBezTo>
                <a:cubicBezTo>
                  <a:pt x="6321899" y="201819"/>
                  <a:pt x="6335111" y="162590"/>
                  <a:pt x="6374947" y="179799"/>
                </a:cubicBezTo>
                <a:cubicBezTo>
                  <a:pt x="6417404" y="181336"/>
                  <a:pt x="6402484" y="169694"/>
                  <a:pt x="6448518" y="164378"/>
                </a:cubicBezTo>
                <a:cubicBezTo>
                  <a:pt x="6504958" y="162488"/>
                  <a:pt x="6493438" y="111203"/>
                  <a:pt x="6544700" y="167161"/>
                </a:cubicBezTo>
                <a:cubicBezTo>
                  <a:pt x="6601507" y="148697"/>
                  <a:pt x="6566269" y="164386"/>
                  <a:pt x="6648353" y="172250"/>
                </a:cubicBezTo>
                <a:cubicBezTo>
                  <a:pt x="6680008" y="155223"/>
                  <a:pt x="6707960" y="160673"/>
                  <a:pt x="6736227" y="173216"/>
                </a:cubicBezTo>
                <a:cubicBezTo>
                  <a:pt x="6813963" y="164284"/>
                  <a:pt x="6888143" y="181296"/>
                  <a:pt x="6977218" y="184289"/>
                </a:cubicBezTo>
                <a:cubicBezTo>
                  <a:pt x="7040424" y="188318"/>
                  <a:pt x="7000278" y="216835"/>
                  <a:pt x="7065221" y="227531"/>
                </a:cubicBezTo>
                <a:cubicBezTo>
                  <a:pt x="7130163" y="238228"/>
                  <a:pt x="7291878" y="238208"/>
                  <a:pt x="7366876" y="248468"/>
                </a:cubicBezTo>
                <a:cubicBezTo>
                  <a:pt x="7491356" y="206752"/>
                  <a:pt x="7367734" y="280166"/>
                  <a:pt x="7565449" y="258950"/>
                </a:cubicBezTo>
                <a:cubicBezTo>
                  <a:pt x="7575959" y="252432"/>
                  <a:pt x="7600854" y="257628"/>
                  <a:pt x="7599285" y="266021"/>
                </a:cubicBezTo>
                <a:cubicBezTo>
                  <a:pt x="7611616" y="262940"/>
                  <a:pt x="7639946" y="245819"/>
                  <a:pt x="7644411" y="258986"/>
                </a:cubicBezTo>
                <a:cubicBezTo>
                  <a:pt x="7708015" y="258012"/>
                  <a:pt x="7770249" y="247724"/>
                  <a:pt x="7825110" y="229109"/>
                </a:cubicBezTo>
                <a:cubicBezTo>
                  <a:pt x="7949762" y="247028"/>
                  <a:pt x="7921956" y="197757"/>
                  <a:pt x="7965804" y="190545"/>
                </a:cubicBezTo>
                <a:cubicBezTo>
                  <a:pt x="8039439" y="213878"/>
                  <a:pt x="8063651" y="191475"/>
                  <a:pt x="8147401" y="205617"/>
                </a:cubicBezTo>
                <a:cubicBezTo>
                  <a:pt x="8166453" y="196610"/>
                  <a:pt x="8225048" y="207099"/>
                  <a:pt x="8256033" y="193713"/>
                </a:cubicBezTo>
                <a:cubicBezTo>
                  <a:pt x="8311388" y="242017"/>
                  <a:pt x="8350376" y="178592"/>
                  <a:pt x="8410677" y="172167"/>
                </a:cubicBezTo>
                <a:cubicBezTo>
                  <a:pt x="8470978" y="165743"/>
                  <a:pt x="8572470" y="206385"/>
                  <a:pt x="8617841" y="155167"/>
                </a:cubicBezTo>
                <a:cubicBezTo>
                  <a:pt x="8646050" y="160448"/>
                  <a:pt x="8664949" y="183631"/>
                  <a:pt x="8715976" y="178374"/>
                </a:cubicBezTo>
                <a:cubicBezTo>
                  <a:pt x="8737194" y="188216"/>
                  <a:pt x="8738009" y="189511"/>
                  <a:pt x="8778827" y="172936"/>
                </a:cubicBezTo>
                <a:cubicBezTo>
                  <a:pt x="8725277" y="146372"/>
                  <a:pt x="8850819" y="175612"/>
                  <a:pt x="8840778" y="143149"/>
                </a:cubicBezTo>
                <a:cubicBezTo>
                  <a:pt x="8903519" y="121096"/>
                  <a:pt x="9021861" y="150359"/>
                  <a:pt x="9010380" y="91891"/>
                </a:cubicBezTo>
                <a:cubicBezTo>
                  <a:pt x="9027103" y="56852"/>
                  <a:pt x="9112524" y="108357"/>
                  <a:pt x="9110856" y="70997"/>
                </a:cubicBezTo>
                <a:cubicBezTo>
                  <a:pt x="9148189" y="94250"/>
                  <a:pt x="9209809" y="53285"/>
                  <a:pt x="9268817" y="53082"/>
                </a:cubicBezTo>
                <a:cubicBezTo>
                  <a:pt x="9279135" y="35997"/>
                  <a:pt x="9292736" y="36520"/>
                  <a:pt x="9316667" y="45047"/>
                </a:cubicBezTo>
                <a:cubicBezTo>
                  <a:pt x="9352186" y="45862"/>
                  <a:pt x="9390008" y="39799"/>
                  <a:pt x="9428209" y="2992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684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8D436F-9ACD-4C92-AFC8-C934C527A6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90538E0-A884-4E60-A6AB-77D830E2FC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3478" y="0"/>
            <a:ext cx="465738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00E3FA-AB3E-2E4F-A315-AAC909A0A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3048" y="769007"/>
            <a:ext cx="4481511" cy="1831318"/>
          </a:xfrm>
          <a:ln w="25400" cap="sq">
            <a:solidFill>
              <a:srgbClr val="FFFFFF"/>
            </a:solidFill>
            <a:miter lim="800000"/>
          </a:ln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en-US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#1 Institutional Approach Characteristics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B0D7DD0-1C67-4D4C-9E06-678233DB84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453478" cy="6858000"/>
          </a:xfrm>
          <a:prstGeom prst="rect">
            <a:avLst/>
          </a:prstGeom>
          <a:solidFill>
            <a:srgbClr val="40404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84782A-F279-C244-9A5A-B8BDB3202A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4536" y="640079"/>
            <a:ext cx="5053066" cy="5674995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r>
              <a:rPr lang="en-US" sz="2400" dirty="0"/>
              <a:t>The Oldest. </a:t>
            </a:r>
          </a:p>
          <a:p>
            <a:r>
              <a:rPr lang="en-US" sz="2400" dirty="0"/>
              <a:t>Sees constitutions and law as the main substance of politics and government as the proper object of political analysis.</a:t>
            </a:r>
          </a:p>
          <a:p>
            <a:r>
              <a:rPr lang="en-US" sz="2400" dirty="0"/>
              <a:t>Government is understood to be essentially constituted by a set of rules, and rules governed by </a:t>
            </a:r>
            <a:r>
              <a:rPr lang="en-US" sz="2400" b="1" dirty="0"/>
              <a:t>overarching constitutions</a:t>
            </a:r>
            <a:r>
              <a:rPr lang="en-US" sz="2400" dirty="0"/>
              <a:t>, written and unwritten.</a:t>
            </a:r>
          </a:p>
          <a:p>
            <a:r>
              <a:rPr lang="en-US" sz="2400" dirty="0"/>
              <a:t>Power is more concentrated in Canada.</a:t>
            </a:r>
          </a:p>
          <a:p>
            <a:r>
              <a:rPr lang="en-US" sz="2400" dirty="0"/>
              <a:t>Who makes decisions?</a:t>
            </a:r>
          </a:p>
          <a:p>
            <a:r>
              <a:rPr lang="en-US" sz="2400" dirty="0"/>
              <a:t>How are decision makers chosen? </a:t>
            </a:r>
          </a:p>
          <a:p>
            <a:r>
              <a:rPr lang="en-US" sz="2400" dirty="0"/>
              <a:t>How are their decisions made?</a:t>
            </a:r>
          </a:p>
          <a:p>
            <a:endParaRPr lang="en-US" sz="11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410E09-1C55-7E48-8493-990EFCF44DD9}"/>
              </a:ext>
            </a:extLst>
          </p:cNvPr>
          <p:cNvSpPr txBox="1"/>
          <p:nvPr/>
        </p:nvSpPr>
        <p:spPr>
          <a:xfrm>
            <a:off x="1830004" y="3429000"/>
            <a:ext cx="3904335" cy="1518478"/>
          </a:xfrm>
          <a:prstGeom prst="rect">
            <a:avLst/>
          </a:prstGeom>
          <a:ln w="25400">
            <a:solidFill>
              <a:schemeClr val="bg1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</a:rPr>
              <a:t>Example: </a:t>
            </a:r>
            <a:r>
              <a:rPr lang="en-US" sz="2000" dirty="0">
                <a:solidFill>
                  <a:schemeClr val="bg1"/>
                </a:solidFill>
              </a:rPr>
              <a:t>Universal HealthCare in Canada vs. US Private. Parliament power is constituted in such as a way that small groups cannot so easily block legislation. </a:t>
            </a:r>
          </a:p>
        </p:txBody>
      </p:sp>
    </p:spTree>
    <p:extLst>
      <p:ext uri="{BB962C8B-B14F-4D97-AF65-F5344CB8AC3E}">
        <p14:creationId xmlns:p14="http://schemas.microsoft.com/office/powerpoint/2010/main" val="40254679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8D436F-9ACD-4C92-AFC8-C934C527A6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90538E0-A884-4E60-A6AB-77D830E2FC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3478" y="0"/>
            <a:ext cx="465738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E6A5B4-DF07-A74A-B06B-9AC23E5C8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8669" y="640079"/>
            <a:ext cx="3722933" cy="1503045"/>
          </a:xfrm>
          <a:ln w="25400" cap="sq">
            <a:solidFill>
              <a:srgbClr val="FFFFFF"/>
            </a:solidFill>
            <a:miter lim="800000"/>
          </a:ln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en-US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#2 State-based Approaches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B0D7DD0-1C67-4D4C-9E06-678233DB84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453478" cy="6858000"/>
          </a:xfrm>
          <a:prstGeom prst="rect">
            <a:avLst/>
          </a:prstGeom>
          <a:solidFill>
            <a:srgbClr val="40404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975755-9474-7943-9ABE-D4EB6F6030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4536" y="640080"/>
            <a:ext cx="5053066" cy="531780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 dirty="0"/>
              <a:t>State actors using the powers of the state to shape economic and social circumstances of their country.</a:t>
            </a:r>
          </a:p>
          <a:p>
            <a:r>
              <a:rPr lang="en-US" sz="2400" dirty="0"/>
              <a:t>Emphasizes the autonomy of state actors who seek to increase their own power.</a:t>
            </a:r>
          </a:p>
          <a:p>
            <a:r>
              <a:rPr lang="en-US" sz="2400" dirty="0"/>
              <a:t>State actors are translate their preferences into public policies by using support from like minded individuals, changing preferences of opponents, or imposing their will on society.</a:t>
            </a:r>
          </a:p>
          <a:p>
            <a:endParaRPr lang="en-US" sz="17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7C0FE5-63AD-4547-A0A6-FF31AD9DDE23}"/>
              </a:ext>
            </a:extLst>
          </p:cNvPr>
          <p:cNvSpPr txBox="1"/>
          <p:nvPr/>
        </p:nvSpPr>
        <p:spPr>
          <a:xfrm>
            <a:off x="1633234" y="3028376"/>
            <a:ext cx="4297875" cy="1472185"/>
          </a:xfrm>
          <a:prstGeom prst="rect">
            <a:avLst/>
          </a:prstGeom>
          <a:ln w="25400">
            <a:solidFill>
              <a:srgbClr val="FFFFFF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b="1" dirty="0" err="1">
                <a:solidFill>
                  <a:schemeClr val="bg1"/>
                </a:solidFill>
              </a:rPr>
              <a:t>Nordlinger</a:t>
            </a:r>
            <a:r>
              <a:rPr lang="en-US" sz="2000" dirty="0">
                <a:solidFill>
                  <a:schemeClr val="bg1"/>
                </a:solidFill>
              </a:rPr>
              <a:t>, “</a:t>
            </a:r>
            <a:r>
              <a:rPr lang="en-US" sz="2000" i="1" dirty="0">
                <a:solidFill>
                  <a:schemeClr val="bg1"/>
                </a:solidFill>
              </a:rPr>
              <a:t>individuals who occupy offices that authorize them, and them alone, to make and apply decisions that are binding upon any and all segments of society.”</a:t>
            </a:r>
          </a:p>
        </p:txBody>
      </p:sp>
    </p:spTree>
    <p:extLst>
      <p:ext uri="{BB962C8B-B14F-4D97-AF65-F5344CB8AC3E}">
        <p14:creationId xmlns:p14="http://schemas.microsoft.com/office/powerpoint/2010/main" val="28812286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F821940F-7A1D-4ACC-85B4-A932898A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16674508-81D3-48CF-96BF-7FC60EAA57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741994" cy="6858000"/>
          </a:xfrm>
          <a:custGeom>
            <a:avLst/>
            <a:gdLst>
              <a:gd name="connsiteX0" fmla="*/ 0 w 6568309"/>
              <a:gd name="connsiteY0" fmla="*/ 0 h 6858000"/>
              <a:gd name="connsiteX1" fmla="*/ 362841 w 6568309"/>
              <a:gd name="connsiteY1" fmla="*/ 0 h 6858000"/>
              <a:gd name="connsiteX2" fmla="*/ 523269 w 6568309"/>
              <a:gd name="connsiteY2" fmla="*/ 0 h 6858000"/>
              <a:gd name="connsiteX3" fmla="*/ 1343025 w 6568309"/>
              <a:gd name="connsiteY3" fmla="*/ 0 h 6858000"/>
              <a:gd name="connsiteX4" fmla="*/ 1705866 w 6568309"/>
              <a:gd name="connsiteY4" fmla="*/ 0 h 6858000"/>
              <a:gd name="connsiteX5" fmla="*/ 1866294 w 6568309"/>
              <a:gd name="connsiteY5" fmla="*/ 0 h 6858000"/>
              <a:gd name="connsiteX6" fmla="*/ 5225154 w 6568309"/>
              <a:gd name="connsiteY6" fmla="*/ 0 h 6858000"/>
              <a:gd name="connsiteX7" fmla="*/ 6568179 w 6568309"/>
              <a:gd name="connsiteY7" fmla="*/ 0 h 6858000"/>
              <a:gd name="connsiteX8" fmla="*/ 6568309 w 6568309"/>
              <a:gd name="connsiteY8" fmla="*/ 1 h 6858000"/>
              <a:gd name="connsiteX9" fmla="*/ 6562951 w 6568309"/>
              <a:gd name="connsiteY9" fmla="*/ 30700 h 6858000"/>
              <a:gd name="connsiteX10" fmla="*/ 6547446 w 6568309"/>
              <a:gd name="connsiteY10" fmla="*/ 310025 h 6858000"/>
              <a:gd name="connsiteX11" fmla="*/ 6558316 w 6568309"/>
              <a:gd name="connsiteY11" fmla="*/ 443960 h 6858000"/>
              <a:gd name="connsiteX12" fmla="*/ 6528896 w 6568309"/>
              <a:gd name="connsiteY12" fmla="*/ 642659 h 6858000"/>
              <a:gd name="connsiteX13" fmla="*/ 6523095 w 6568309"/>
              <a:gd name="connsiteY13" fmla="*/ 673307 h 6858000"/>
              <a:gd name="connsiteX14" fmla="*/ 6496169 w 6568309"/>
              <a:gd name="connsiteY14" fmla="*/ 839641 h 6858000"/>
              <a:gd name="connsiteX15" fmla="*/ 6450789 w 6568309"/>
              <a:gd name="connsiteY15" fmla="*/ 958357 h 6858000"/>
              <a:gd name="connsiteX16" fmla="*/ 6453996 w 6568309"/>
              <a:gd name="connsiteY16" fmla="*/ 963398 h 6858000"/>
              <a:gd name="connsiteX17" fmla="*/ 6419467 w 6568309"/>
              <a:gd name="connsiteY17" fmla="*/ 1117169 h 6858000"/>
              <a:gd name="connsiteX18" fmla="*/ 6417348 w 6568309"/>
              <a:gd name="connsiteY18" fmla="*/ 1144352 h 6858000"/>
              <a:gd name="connsiteX19" fmla="*/ 6418473 w 6568309"/>
              <a:gd name="connsiteY19" fmla="*/ 1164484 h 6858000"/>
              <a:gd name="connsiteX20" fmla="*/ 6406979 w 6568309"/>
              <a:gd name="connsiteY20" fmla="*/ 1213829 h 6858000"/>
              <a:gd name="connsiteX21" fmla="*/ 6381928 w 6568309"/>
              <a:gd name="connsiteY21" fmla="*/ 1294823 h 6858000"/>
              <a:gd name="connsiteX22" fmla="*/ 6377948 w 6568309"/>
              <a:gd name="connsiteY22" fmla="*/ 1312193 h 6858000"/>
              <a:gd name="connsiteX23" fmla="*/ 6379894 w 6568309"/>
              <a:gd name="connsiteY23" fmla="*/ 1327626 h 6858000"/>
              <a:gd name="connsiteX24" fmla="*/ 6385024 w 6568309"/>
              <a:gd name="connsiteY24" fmla="*/ 1331644 h 6858000"/>
              <a:gd name="connsiteX25" fmla="*/ 6383696 w 6568309"/>
              <a:gd name="connsiteY25" fmla="*/ 1341276 h 6858000"/>
              <a:gd name="connsiteX26" fmla="*/ 6384464 w 6568309"/>
              <a:gd name="connsiteY26" fmla="*/ 1343945 h 6858000"/>
              <a:gd name="connsiteX27" fmla="*/ 6387748 w 6568309"/>
              <a:gd name="connsiteY27" fmla="*/ 1359134 h 6858000"/>
              <a:gd name="connsiteX28" fmla="*/ 6364157 w 6568309"/>
              <a:gd name="connsiteY28" fmla="*/ 1427803 h 6858000"/>
              <a:gd name="connsiteX29" fmla="*/ 6335874 w 6568309"/>
              <a:gd name="connsiteY29" fmla="*/ 1540278 h 6858000"/>
              <a:gd name="connsiteX30" fmla="*/ 6331892 w 6568309"/>
              <a:gd name="connsiteY30" fmla="*/ 1547262 h 6858000"/>
              <a:gd name="connsiteX31" fmla="*/ 6332744 w 6568309"/>
              <a:gd name="connsiteY31" fmla="*/ 1577056 h 6858000"/>
              <a:gd name="connsiteX32" fmla="*/ 6333604 w 6568309"/>
              <a:gd name="connsiteY32" fmla="*/ 1595898 h 6858000"/>
              <a:gd name="connsiteX33" fmla="*/ 6324749 w 6568309"/>
              <a:gd name="connsiteY33" fmla="*/ 1703726 h 6858000"/>
              <a:gd name="connsiteX34" fmla="*/ 6329594 w 6568309"/>
              <a:gd name="connsiteY34" fmla="*/ 1809535 h 6858000"/>
              <a:gd name="connsiteX35" fmla="*/ 6329062 w 6568309"/>
              <a:gd name="connsiteY35" fmla="*/ 2018310 h 6858000"/>
              <a:gd name="connsiteX36" fmla="*/ 6321735 w 6568309"/>
              <a:gd name="connsiteY36" fmla="*/ 2071355 h 6858000"/>
              <a:gd name="connsiteX37" fmla="*/ 6322678 w 6568309"/>
              <a:gd name="connsiteY37" fmla="*/ 2141166 h 6858000"/>
              <a:gd name="connsiteX38" fmla="*/ 6321340 w 6568309"/>
              <a:gd name="connsiteY38" fmla="*/ 2154548 h 6858000"/>
              <a:gd name="connsiteX39" fmla="*/ 6316582 w 6568309"/>
              <a:gd name="connsiteY39" fmla="*/ 2158153 h 6858000"/>
              <a:gd name="connsiteX40" fmla="*/ 6311428 w 6568309"/>
              <a:gd name="connsiteY40" fmla="*/ 2178174 h 6858000"/>
              <a:gd name="connsiteX41" fmla="*/ 6310192 w 6568309"/>
              <a:gd name="connsiteY41" fmla="*/ 2202858 h 6858000"/>
              <a:gd name="connsiteX42" fmla="*/ 6309211 w 6568309"/>
              <a:gd name="connsiteY42" fmla="*/ 2320214 h 6858000"/>
              <a:gd name="connsiteX43" fmla="*/ 6300151 w 6568309"/>
              <a:gd name="connsiteY43" fmla="*/ 2417011 h 6858000"/>
              <a:gd name="connsiteX44" fmla="*/ 6295176 w 6568309"/>
              <a:gd name="connsiteY44" fmla="*/ 2454207 h 6858000"/>
              <a:gd name="connsiteX45" fmla="*/ 6293727 w 6568309"/>
              <a:gd name="connsiteY45" fmla="*/ 2487203 h 6858000"/>
              <a:gd name="connsiteX46" fmla="*/ 6285477 w 6568309"/>
              <a:gd name="connsiteY46" fmla="*/ 2512282 h 6858000"/>
              <a:gd name="connsiteX47" fmla="*/ 6286205 w 6568309"/>
              <a:gd name="connsiteY47" fmla="*/ 2514318 h 6858000"/>
              <a:gd name="connsiteX48" fmla="*/ 6304629 w 6568309"/>
              <a:gd name="connsiteY48" fmla="*/ 2574334 h 6858000"/>
              <a:gd name="connsiteX49" fmla="*/ 6303842 w 6568309"/>
              <a:gd name="connsiteY49" fmla="*/ 2579877 h 6858000"/>
              <a:gd name="connsiteX50" fmla="*/ 6303953 w 6568309"/>
              <a:gd name="connsiteY50" fmla="*/ 2608928 h 6858000"/>
              <a:gd name="connsiteX51" fmla="*/ 6303530 w 6568309"/>
              <a:gd name="connsiteY51" fmla="*/ 2613111 h 6858000"/>
              <a:gd name="connsiteX52" fmla="*/ 6297474 w 6568309"/>
              <a:gd name="connsiteY52" fmla="*/ 2621996 h 6858000"/>
              <a:gd name="connsiteX53" fmla="*/ 6299263 w 6568309"/>
              <a:gd name="connsiteY53" fmla="*/ 2634265 h 6858000"/>
              <a:gd name="connsiteX54" fmla="*/ 6293065 w 6568309"/>
              <a:gd name="connsiteY54" fmla="*/ 2647237 h 6858000"/>
              <a:gd name="connsiteX55" fmla="*/ 6297496 w 6568309"/>
              <a:gd name="connsiteY55" fmla="*/ 2650786 h 6858000"/>
              <a:gd name="connsiteX56" fmla="*/ 6301708 w 6568309"/>
              <a:gd name="connsiteY56" fmla="*/ 2661993 h 6858000"/>
              <a:gd name="connsiteX57" fmla="*/ 6295884 w 6568309"/>
              <a:gd name="connsiteY57" fmla="*/ 2670949 h 6858000"/>
              <a:gd name="connsiteX58" fmla="*/ 6291714 w 6568309"/>
              <a:gd name="connsiteY58" fmla="*/ 2690255 h 6858000"/>
              <a:gd name="connsiteX59" fmla="*/ 6292327 w 6568309"/>
              <a:gd name="connsiteY59" fmla="*/ 2695683 h 6858000"/>
              <a:gd name="connsiteX60" fmla="*/ 6284410 w 6568309"/>
              <a:gd name="connsiteY60" fmla="*/ 2713964 h 6858000"/>
              <a:gd name="connsiteX61" fmla="*/ 6280410 w 6568309"/>
              <a:gd name="connsiteY61" fmla="*/ 2730175 h 6858000"/>
              <a:gd name="connsiteX62" fmla="*/ 6288082 w 6568309"/>
              <a:gd name="connsiteY62" fmla="*/ 2763497 h 6858000"/>
              <a:gd name="connsiteX63" fmla="*/ 6260924 w 6568309"/>
              <a:gd name="connsiteY63" fmla="*/ 3051539 h 6858000"/>
              <a:gd name="connsiteX64" fmla="*/ 6210151 w 6568309"/>
              <a:gd name="connsiteY64" fmla="*/ 3335396 h 6858000"/>
              <a:gd name="connsiteX65" fmla="*/ 6212034 w 6568309"/>
              <a:gd name="connsiteY65" fmla="*/ 3456509 h 6858000"/>
              <a:gd name="connsiteX66" fmla="*/ 6197490 w 6568309"/>
              <a:gd name="connsiteY66" fmla="*/ 3531827 h 6858000"/>
              <a:gd name="connsiteX67" fmla="*/ 6208018 w 6568309"/>
              <a:gd name="connsiteY67" fmla="*/ 3570877 h 6858000"/>
              <a:gd name="connsiteX68" fmla="*/ 6205920 w 6568309"/>
              <a:gd name="connsiteY68" fmla="*/ 3583849 h 6858000"/>
              <a:gd name="connsiteX69" fmla="*/ 6199616 w 6568309"/>
              <a:gd name="connsiteY69" fmla="*/ 3592763 h 6858000"/>
              <a:gd name="connsiteX70" fmla="*/ 6181288 w 6568309"/>
              <a:gd name="connsiteY70" fmla="*/ 3653485 h 6858000"/>
              <a:gd name="connsiteX71" fmla="*/ 6175963 w 6568309"/>
              <a:gd name="connsiteY71" fmla="*/ 3670528 h 6858000"/>
              <a:gd name="connsiteX72" fmla="*/ 6176722 w 6568309"/>
              <a:gd name="connsiteY72" fmla="*/ 3685990 h 6858000"/>
              <a:gd name="connsiteX73" fmla="*/ 6181549 w 6568309"/>
              <a:gd name="connsiteY73" fmla="*/ 3690283 h 6858000"/>
              <a:gd name="connsiteX74" fmla="*/ 6179476 w 6568309"/>
              <a:gd name="connsiteY74" fmla="*/ 3699787 h 6858000"/>
              <a:gd name="connsiteX75" fmla="*/ 6180040 w 6568309"/>
              <a:gd name="connsiteY75" fmla="*/ 3702486 h 6858000"/>
              <a:gd name="connsiteX76" fmla="*/ 6182155 w 6568309"/>
              <a:gd name="connsiteY76" fmla="*/ 3717784 h 6858000"/>
              <a:gd name="connsiteX77" fmla="*/ 6158980 w 6568309"/>
              <a:gd name="connsiteY77" fmla="*/ 3746229 h 6858000"/>
              <a:gd name="connsiteX78" fmla="*/ 6096049 w 6568309"/>
              <a:gd name="connsiteY78" fmla="*/ 3924910 h 6858000"/>
              <a:gd name="connsiteX79" fmla="*/ 6069712 w 6568309"/>
              <a:gd name="connsiteY79" fmla="*/ 3989353 h 6858000"/>
              <a:gd name="connsiteX80" fmla="*/ 6067330 w 6568309"/>
              <a:gd name="connsiteY80" fmla="*/ 4033899 h 6858000"/>
              <a:gd name="connsiteX81" fmla="*/ 6061081 w 6568309"/>
              <a:gd name="connsiteY81" fmla="*/ 4142250 h 6858000"/>
              <a:gd name="connsiteX82" fmla="*/ 6042858 w 6568309"/>
              <a:gd name="connsiteY82" fmla="*/ 4329442 h 6858000"/>
              <a:gd name="connsiteX83" fmla="*/ 6034182 w 6568309"/>
              <a:gd name="connsiteY83" fmla="*/ 4456184 h 6858000"/>
              <a:gd name="connsiteX84" fmla="*/ 6029178 w 6568309"/>
              <a:gd name="connsiteY84" fmla="*/ 4468478 h 6858000"/>
              <a:gd name="connsiteX85" fmla="*/ 6029974 w 6568309"/>
              <a:gd name="connsiteY85" fmla="*/ 4469862 h 6858000"/>
              <a:gd name="connsiteX86" fmla="*/ 6028340 w 6568309"/>
              <a:gd name="connsiteY86" fmla="*/ 4483797 h 6858000"/>
              <a:gd name="connsiteX87" fmla="*/ 6025168 w 6568309"/>
              <a:gd name="connsiteY87" fmla="*/ 4487091 h 6858000"/>
              <a:gd name="connsiteX88" fmla="*/ 6023164 w 6568309"/>
              <a:gd name="connsiteY88" fmla="*/ 4496728 h 6858000"/>
              <a:gd name="connsiteX89" fmla="*/ 6016839 w 6568309"/>
              <a:gd name="connsiteY89" fmla="*/ 4515918 h 6858000"/>
              <a:gd name="connsiteX90" fmla="*/ 6017886 w 6568309"/>
              <a:gd name="connsiteY90" fmla="*/ 4519316 h 6858000"/>
              <a:gd name="connsiteX91" fmla="*/ 6011819 w 6568309"/>
              <a:gd name="connsiteY91" fmla="*/ 4547957 h 6858000"/>
              <a:gd name="connsiteX92" fmla="*/ 6012791 w 6568309"/>
              <a:gd name="connsiteY92" fmla="*/ 4548262 h 6858000"/>
              <a:gd name="connsiteX93" fmla="*/ 6015703 w 6568309"/>
              <a:gd name="connsiteY93" fmla="*/ 4555939 h 6858000"/>
              <a:gd name="connsiteX94" fmla="*/ 6018854 w 6568309"/>
              <a:gd name="connsiteY94" fmla="*/ 4570815 h 6858000"/>
              <a:gd name="connsiteX95" fmla="*/ 6033000 w 6568309"/>
              <a:gd name="connsiteY95" fmla="*/ 4633846 h 6858000"/>
              <a:gd name="connsiteX96" fmla="*/ 6032325 w 6568309"/>
              <a:gd name="connsiteY96" fmla="*/ 4639816 h 6858000"/>
              <a:gd name="connsiteX97" fmla="*/ 6032549 w 6568309"/>
              <a:gd name="connsiteY97" fmla="*/ 4639923 h 6858000"/>
              <a:gd name="connsiteX98" fmla="*/ 6032309 w 6568309"/>
              <a:gd name="connsiteY98" fmla="*/ 4646192 h 6858000"/>
              <a:gd name="connsiteX99" fmla="*/ 6031095 w 6568309"/>
              <a:gd name="connsiteY99" fmla="*/ 4650706 h 6858000"/>
              <a:gd name="connsiteX100" fmla="*/ 6029786 w 6568309"/>
              <a:gd name="connsiteY100" fmla="*/ 4662290 h 6858000"/>
              <a:gd name="connsiteX101" fmla="*/ 6030911 w 6568309"/>
              <a:gd name="connsiteY101" fmla="*/ 4666180 h 6858000"/>
              <a:gd name="connsiteX102" fmla="*/ 6033630 w 6568309"/>
              <a:gd name="connsiteY102" fmla="*/ 4667585 h 6858000"/>
              <a:gd name="connsiteX103" fmla="*/ 6033189 w 6568309"/>
              <a:gd name="connsiteY103" fmla="*/ 4668660 h 6858000"/>
              <a:gd name="connsiteX104" fmla="*/ 6038764 w 6568309"/>
              <a:gd name="connsiteY104" fmla="*/ 4689807 h 6858000"/>
              <a:gd name="connsiteX105" fmla="*/ 6042217 w 6568309"/>
              <a:gd name="connsiteY105" fmla="*/ 4737890 h 6858000"/>
              <a:gd name="connsiteX106" fmla="*/ 6040543 w 6568309"/>
              <a:gd name="connsiteY106" fmla="*/ 4765657 h 6858000"/>
              <a:gd name="connsiteX107" fmla="*/ 6039956 w 6568309"/>
              <a:gd name="connsiteY107" fmla="*/ 4841463 h 6858000"/>
              <a:gd name="connsiteX108" fmla="*/ 6057123 w 6568309"/>
              <a:gd name="connsiteY108" fmla="*/ 4969863 h 6858000"/>
              <a:gd name="connsiteX109" fmla="*/ 6055039 w 6568309"/>
              <a:gd name="connsiteY109" fmla="*/ 4974028 h 6858000"/>
              <a:gd name="connsiteX110" fmla="*/ 6053462 w 6568309"/>
              <a:gd name="connsiteY110" fmla="*/ 4980318 h 6858000"/>
              <a:gd name="connsiteX111" fmla="*/ 6053643 w 6568309"/>
              <a:gd name="connsiteY111" fmla="*/ 4980501 h 6858000"/>
              <a:gd name="connsiteX112" fmla="*/ 6051733 w 6568309"/>
              <a:gd name="connsiteY112" fmla="*/ 4986338 h 6858000"/>
              <a:gd name="connsiteX113" fmla="*/ 6049602 w 6568309"/>
              <a:gd name="connsiteY113" fmla="*/ 4991296 h 6858000"/>
              <a:gd name="connsiteX114" fmla="*/ 6075165 w 6568309"/>
              <a:gd name="connsiteY114" fmla="*/ 5076895 h 6858000"/>
              <a:gd name="connsiteX115" fmla="*/ 6073751 w 6568309"/>
              <a:gd name="connsiteY115" fmla="*/ 5081568 h 6858000"/>
              <a:gd name="connsiteX116" fmla="*/ 6073150 w 6568309"/>
              <a:gd name="connsiteY116" fmla="*/ 5088173 h 6858000"/>
              <a:gd name="connsiteX117" fmla="*/ 6073355 w 6568309"/>
              <a:gd name="connsiteY117" fmla="*/ 5088300 h 6858000"/>
              <a:gd name="connsiteX118" fmla="*/ 6072362 w 6568309"/>
              <a:gd name="connsiteY118" fmla="*/ 5094558 h 6858000"/>
              <a:gd name="connsiteX119" fmla="*/ 6064726 w 6568309"/>
              <a:gd name="connsiteY119" fmla="*/ 5125620 h 6858000"/>
              <a:gd name="connsiteX120" fmla="*/ 6065415 w 6568309"/>
              <a:gd name="connsiteY120" fmla="*/ 5268004 h 6858000"/>
              <a:gd name="connsiteX121" fmla="*/ 6066081 w 6568309"/>
              <a:gd name="connsiteY121" fmla="*/ 5269530 h 6858000"/>
              <a:gd name="connsiteX122" fmla="*/ 6043407 w 6568309"/>
              <a:gd name="connsiteY122" fmla="*/ 5390941 h 6858000"/>
              <a:gd name="connsiteX123" fmla="*/ 6025377 w 6568309"/>
              <a:gd name="connsiteY123" fmla="*/ 5539927 h 6858000"/>
              <a:gd name="connsiteX124" fmla="*/ 6010052 w 6568309"/>
              <a:gd name="connsiteY124" fmla="*/ 5791594 h 6858000"/>
              <a:gd name="connsiteX125" fmla="*/ 5994220 w 6568309"/>
              <a:gd name="connsiteY125" fmla="*/ 5855206 h 6858000"/>
              <a:gd name="connsiteX126" fmla="*/ 5982580 w 6568309"/>
              <a:gd name="connsiteY126" fmla="*/ 5873582 h 6858000"/>
              <a:gd name="connsiteX127" fmla="*/ 5983608 w 6568309"/>
              <a:gd name="connsiteY127" fmla="*/ 5876037 h 6858000"/>
              <a:gd name="connsiteX128" fmla="*/ 5983535 w 6568309"/>
              <a:gd name="connsiteY128" fmla="*/ 5886534 h 6858000"/>
              <a:gd name="connsiteX129" fmla="*/ 5988737 w 6568309"/>
              <a:gd name="connsiteY129" fmla="*/ 5888644 h 6858000"/>
              <a:gd name="connsiteX130" fmla="*/ 5992371 w 6568309"/>
              <a:gd name="connsiteY130" fmla="*/ 5903832 h 6858000"/>
              <a:gd name="connsiteX131" fmla="*/ 5990780 w 6568309"/>
              <a:gd name="connsiteY131" fmla="*/ 5923391 h 6858000"/>
              <a:gd name="connsiteX132" fmla="*/ 5993870 w 6568309"/>
              <a:gd name="connsiteY132" fmla="*/ 6013205 h 6858000"/>
              <a:gd name="connsiteX133" fmla="*/ 5997673 w 6568309"/>
              <a:gd name="connsiteY133" fmla="*/ 6074018 h 6858000"/>
              <a:gd name="connsiteX134" fmla="*/ 6014840 w 6568309"/>
              <a:gd name="connsiteY134" fmla="*/ 6130837 h 6858000"/>
              <a:gd name="connsiteX135" fmla="*/ 6010704 w 6568309"/>
              <a:gd name="connsiteY135" fmla="*/ 6152982 h 6858000"/>
              <a:gd name="connsiteX136" fmla="*/ 6038294 w 6568309"/>
              <a:gd name="connsiteY136" fmla="*/ 6221100 h 6858000"/>
              <a:gd name="connsiteX137" fmla="*/ 6052331 w 6568309"/>
              <a:gd name="connsiteY137" fmla="*/ 6287550 h 6858000"/>
              <a:gd name="connsiteX138" fmla="*/ 6074143 w 6568309"/>
              <a:gd name="connsiteY138" fmla="*/ 6401595 h 6858000"/>
              <a:gd name="connsiteX139" fmla="*/ 6060199 w 6568309"/>
              <a:gd name="connsiteY139" fmla="*/ 6487110 h 6858000"/>
              <a:gd name="connsiteX140" fmla="*/ 6081156 w 6568309"/>
              <a:gd name="connsiteY140" fmla="*/ 6588589 h 6858000"/>
              <a:gd name="connsiteX141" fmla="*/ 6114944 w 6568309"/>
              <a:gd name="connsiteY141" fmla="*/ 6769963 h 6858000"/>
              <a:gd name="connsiteX142" fmla="*/ 6128950 w 6568309"/>
              <a:gd name="connsiteY142" fmla="*/ 6835814 h 6858000"/>
              <a:gd name="connsiteX143" fmla="*/ 6132536 w 6568309"/>
              <a:gd name="connsiteY143" fmla="*/ 6858000 h 6858000"/>
              <a:gd name="connsiteX144" fmla="*/ 4789511 w 6568309"/>
              <a:gd name="connsiteY144" fmla="*/ 6858000 h 6858000"/>
              <a:gd name="connsiteX145" fmla="*/ 1866294 w 6568309"/>
              <a:gd name="connsiteY145" fmla="*/ 6858000 h 6858000"/>
              <a:gd name="connsiteX146" fmla="*/ 1705866 w 6568309"/>
              <a:gd name="connsiteY146" fmla="*/ 6858000 h 6858000"/>
              <a:gd name="connsiteX147" fmla="*/ 1343025 w 6568309"/>
              <a:gd name="connsiteY147" fmla="*/ 6858000 h 6858000"/>
              <a:gd name="connsiteX148" fmla="*/ 523269 w 6568309"/>
              <a:gd name="connsiteY148" fmla="*/ 6858000 h 6858000"/>
              <a:gd name="connsiteX149" fmla="*/ 362841 w 6568309"/>
              <a:gd name="connsiteY149" fmla="*/ 6858000 h 6858000"/>
              <a:gd name="connsiteX150" fmla="*/ 0 w 6568309"/>
              <a:gd name="connsiteY15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</a:cxnLst>
            <a:rect l="l" t="t" r="r" b="b"/>
            <a:pathLst>
              <a:path w="6568309" h="6858000">
                <a:moveTo>
                  <a:pt x="0" y="0"/>
                </a:moveTo>
                <a:lnTo>
                  <a:pt x="362841" y="0"/>
                </a:lnTo>
                <a:lnTo>
                  <a:pt x="523269" y="0"/>
                </a:lnTo>
                <a:lnTo>
                  <a:pt x="1343025" y="0"/>
                </a:lnTo>
                <a:lnTo>
                  <a:pt x="1705866" y="0"/>
                </a:lnTo>
                <a:lnTo>
                  <a:pt x="1866294" y="0"/>
                </a:lnTo>
                <a:lnTo>
                  <a:pt x="5225154" y="0"/>
                </a:lnTo>
                <a:lnTo>
                  <a:pt x="6568179" y="0"/>
                </a:lnTo>
                <a:lnTo>
                  <a:pt x="6568309" y="1"/>
                </a:lnTo>
                <a:lnTo>
                  <a:pt x="6562951" y="30700"/>
                </a:lnTo>
                <a:cubicBezTo>
                  <a:pt x="6559126" y="84364"/>
                  <a:pt x="6548218" y="241149"/>
                  <a:pt x="6547446" y="310025"/>
                </a:cubicBezTo>
                <a:cubicBezTo>
                  <a:pt x="6550151" y="367544"/>
                  <a:pt x="6557712" y="408251"/>
                  <a:pt x="6558316" y="443960"/>
                </a:cubicBezTo>
                <a:cubicBezTo>
                  <a:pt x="6555224" y="499397"/>
                  <a:pt x="6534767" y="604434"/>
                  <a:pt x="6528896" y="642659"/>
                </a:cubicBezTo>
                <a:cubicBezTo>
                  <a:pt x="6535204" y="657287"/>
                  <a:pt x="6515365" y="658191"/>
                  <a:pt x="6523095" y="673307"/>
                </a:cubicBezTo>
                <a:cubicBezTo>
                  <a:pt x="6523388" y="693769"/>
                  <a:pt x="6506868" y="797295"/>
                  <a:pt x="6496169" y="839641"/>
                </a:cubicBezTo>
                <a:cubicBezTo>
                  <a:pt x="6484119" y="887148"/>
                  <a:pt x="6457817" y="937731"/>
                  <a:pt x="6450789" y="958357"/>
                </a:cubicBezTo>
                <a:cubicBezTo>
                  <a:pt x="6443760" y="978983"/>
                  <a:pt x="6459217" y="936930"/>
                  <a:pt x="6453996" y="963398"/>
                </a:cubicBezTo>
                <a:cubicBezTo>
                  <a:pt x="6448777" y="989867"/>
                  <a:pt x="6425575" y="1087010"/>
                  <a:pt x="6419467" y="1117169"/>
                </a:cubicBezTo>
                <a:cubicBezTo>
                  <a:pt x="6431540" y="1118586"/>
                  <a:pt x="6409651" y="1135372"/>
                  <a:pt x="6417348" y="1144352"/>
                </a:cubicBezTo>
                <a:cubicBezTo>
                  <a:pt x="6424109" y="1150681"/>
                  <a:pt x="6419047" y="1157251"/>
                  <a:pt x="6418473" y="1164484"/>
                </a:cubicBezTo>
                <a:cubicBezTo>
                  <a:pt x="6423767" y="1173524"/>
                  <a:pt x="6413947" y="1205209"/>
                  <a:pt x="6406979" y="1213829"/>
                </a:cubicBezTo>
                <a:cubicBezTo>
                  <a:pt x="6382818" y="1235037"/>
                  <a:pt x="6400452" y="1277327"/>
                  <a:pt x="6381928" y="1294823"/>
                </a:cubicBezTo>
                <a:cubicBezTo>
                  <a:pt x="6379195" y="1300845"/>
                  <a:pt x="6378069" y="1306615"/>
                  <a:pt x="6377948" y="1312193"/>
                </a:cubicBezTo>
                <a:lnTo>
                  <a:pt x="6379894" y="1327626"/>
                </a:lnTo>
                <a:lnTo>
                  <a:pt x="6385024" y="1331644"/>
                </a:lnTo>
                <a:lnTo>
                  <a:pt x="6383696" y="1341276"/>
                </a:lnTo>
                <a:cubicBezTo>
                  <a:pt x="6383952" y="1342166"/>
                  <a:pt x="6384208" y="1343055"/>
                  <a:pt x="6384464" y="1343945"/>
                </a:cubicBezTo>
                <a:cubicBezTo>
                  <a:pt x="6385957" y="1349040"/>
                  <a:pt x="6387253" y="1354080"/>
                  <a:pt x="6387748" y="1359134"/>
                </a:cubicBezTo>
                <a:cubicBezTo>
                  <a:pt x="6384363" y="1373109"/>
                  <a:pt x="6372802" y="1397612"/>
                  <a:pt x="6364157" y="1427803"/>
                </a:cubicBezTo>
                <a:cubicBezTo>
                  <a:pt x="6348141" y="1460349"/>
                  <a:pt x="6348362" y="1505076"/>
                  <a:pt x="6335874" y="1540278"/>
                </a:cubicBezTo>
                <a:lnTo>
                  <a:pt x="6331892" y="1547262"/>
                </a:lnTo>
                <a:lnTo>
                  <a:pt x="6332744" y="1577056"/>
                </a:lnTo>
                <a:cubicBezTo>
                  <a:pt x="6335859" y="1582205"/>
                  <a:pt x="6336674" y="1589568"/>
                  <a:pt x="6333604" y="1595898"/>
                </a:cubicBezTo>
                <a:lnTo>
                  <a:pt x="6324749" y="1703726"/>
                </a:lnTo>
                <a:cubicBezTo>
                  <a:pt x="6324080" y="1739332"/>
                  <a:pt x="6318019" y="1754453"/>
                  <a:pt x="6329594" y="1809535"/>
                </a:cubicBezTo>
                <a:cubicBezTo>
                  <a:pt x="6344930" y="1868036"/>
                  <a:pt x="6323725" y="1952670"/>
                  <a:pt x="6329062" y="2018310"/>
                </a:cubicBezTo>
                <a:cubicBezTo>
                  <a:pt x="6308075" y="2053162"/>
                  <a:pt x="6326925" y="2034561"/>
                  <a:pt x="6321735" y="2071355"/>
                </a:cubicBezTo>
                <a:lnTo>
                  <a:pt x="6322678" y="2141166"/>
                </a:lnTo>
                <a:lnTo>
                  <a:pt x="6321340" y="2154548"/>
                </a:lnTo>
                <a:lnTo>
                  <a:pt x="6316582" y="2158153"/>
                </a:lnTo>
                <a:lnTo>
                  <a:pt x="6311428" y="2178174"/>
                </a:lnTo>
                <a:cubicBezTo>
                  <a:pt x="6310177" y="2185696"/>
                  <a:pt x="6309622" y="2193828"/>
                  <a:pt x="6310192" y="2202858"/>
                </a:cubicBezTo>
                <a:cubicBezTo>
                  <a:pt x="6319667" y="2232772"/>
                  <a:pt x="6296459" y="2283357"/>
                  <a:pt x="6309211" y="2320214"/>
                </a:cubicBezTo>
                <a:cubicBezTo>
                  <a:pt x="6307537" y="2355906"/>
                  <a:pt x="6302490" y="2394678"/>
                  <a:pt x="6300151" y="2417011"/>
                </a:cubicBezTo>
                <a:cubicBezTo>
                  <a:pt x="6292303" y="2426377"/>
                  <a:pt x="6304439" y="2456509"/>
                  <a:pt x="6295176" y="2454207"/>
                </a:cubicBezTo>
                <a:cubicBezTo>
                  <a:pt x="6299335" y="2464947"/>
                  <a:pt x="6297305" y="2476105"/>
                  <a:pt x="6293727" y="2487203"/>
                </a:cubicBezTo>
                <a:lnTo>
                  <a:pt x="6285477" y="2512282"/>
                </a:lnTo>
                <a:cubicBezTo>
                  <a:pt x="6285720" y="2512961"/>
                  <a:pt x="6285962" y="2513640"/>
                  <a:pt x="6286205" y="2514318"/>
                </a:cubicBezTo>
                <a:cubicBezTo>
                  <a:pt x="6292347" y="2534324"/>
                  <a:pt x="6298487" y="2554328"/>
                  <a:pt x="6304629" y="2574334"/>
                </a:cubicBezTo>
                <a:lnTo>
                  <a:pt x="6303842" y="2579877"/>
                </a:lnTo>
                <a:cubicBezTo>
                  <a:pt x="6303729" y="2585644"/>
                  <a:pt x="6304006" y="2603388"/>
                  <a:pt x="6303953" y="2608928"/>
                </a:cubicBezTo>
                <a:lnTo>
                  <a:pt x="6303530" y="2613111"/>
                </a:lnTo>
                <a:lnTo>
                  <a:pt x="6297474" y="2621996"/>
                </a:lnTo>
                <a:lnTo>
                  <a:pt x="6299263" y="2634265"/>
                </a:lnTo>
                <a:lnTo>
                  <a:pt x="6293065" y="2647237"/>
                </a:lnTo>
                <a:cubicBezTo>
                  <a:pt x="6294685" y="2648158"/>
                  <a:pt x="6296180" y="2649356"/>
                  <a:pt x="6297496" y="2650786"/>
                </a:cubicBezTo>
                <a:lnTo>
                  <a:pt x="6301708" y="2661993"/>
                </a:lnTo>
                <a:lnTo>
                  <a:pt x="6295884" y="2670949"/>
                </a:lnTo>
                <a:cubicBezTo>
                  <a:pt x="6304913" y="2672007"/>
                  <a:pt x="6294429" y="2681695"/>
                  <a:pt x="6291714" y="2690255"/>
                </a:cubicBezTo>
                <a:lnTo>
                  <a:pt x="6292327" y="2695683"/>
                </a:lnTo>
                <a:lnTo>
                  <a:pt x="6284410" y="2713964"/>
                </a:lnTo>
                <a:lnTo>
                  <a:pt x="6280410" y="2730175"/>
                </a:lnTo>
                <a:lnTo>
                  <a:pt x="6288082" y="2763497"/>
                </a:lnTo>
                <a:lnTo>
                  <a:pt x="6260924" y="3051539"/>
                </a:lnTo>
                <a:cubicBezTo>
                  <a:pt x="6251455" y="3165645"/>
                  <a:pt x="6222174" y="3216611"/>
                  <a:pt x="6210151" y="3335396"/>
                </a:cubicBezTo>
                <a:lnTo>
                  <a:pt x="6212034" y="3456509"/>
                </a:lnTo>
                <a:lnTo>
                  <a:pt x="6197490" y="3531827"/>
                </a:lnTo>
                <a:lnTo>
                  <a:pt x="6208018" y="3570877"/>
                </a:lnTo>
                <a:lnTo>
                  <a:pt x="6205920" y="3583849"/>
                </a:lnTo>
                <a:lnTo>
                  <a:pt x="6199616" y="3592763"/>
                </a:lnTo>
                <a:cubicBezTo>
                  <a:pt x="6191839" y="3613948"/>
                  <a:pt x="6196204" y="3641245"/>
                  <a:pt x="6181288" y="3653485"/>
                </a:cubicBezTo>
                <a:cubicBezTo>
                  <a:pt x="6178087" y="3659316"/>
                  <a:pt x="6176516" y="3664985"/>
                  <a:pt x="6175963" y="3670528"/>
                </a:cubicBezTo>
                <a:lnTo>
                  <a:pt x="6176722" y="3685990"/>
                </a:lnTo>
                <a:lnTo>
                  <a:pt x="6181549" y="3690283"/>
                </a:lnTo>
                <a:lnTo>
                  <a:pt x="6179476" y="3699787"/>
                </a:lnTo>
                <a:cubicBezTo>
                  <a:pt x="6179664" y="3700686"/>
                  <a:pt x="6179852" y="3701586"/>
                  <a:pt x="6180040" y="3702486"/>
                </a:cubicBezTo>
                <a:cubicBezTo>
                  <a:pt x="6181140" y="3707637"/>
                  <a:pt x="6182047" y="3712728"/>
                  <a:pt x="6182155" y="3717784"/>
                </a:cubicBezTo>
                <a:cubicBezTo>
                  <a:pt x="6156678" y="3711701"/>
                  <a:pt x="6178864" y="3759789"/>
                  <a:pt x="6158980" y="3746229"/>
                </a:cubicBezTo>
                <a:cubicBezTo>
                  <a:pt x="6144630" y="3780750"/>
                  <a:pt x="6117520" y="3867558"/>
                  <a:pt x="6096049" y="3924910"/>
                </a:cubicBezTo>
                <a:lnTo>
                  <a:pt x="6069712" y="3989353"/>
                </a:lnTo>
                <a:lnTo>
                  <a:pt x="6067330" y="4033899"/>
                </a:lnTo>
                <a:cubicBezTo>
                  <a:pt x="6065506" y="4070470"/>
                  <a:pt x="6063599" y="4110146"/>
                  <a:pt x="6061081" y="4142250"/>
                </a:cubicBezTo>
                <a:cubicBezTo>
                  <a:pt x="6055260" y="4200007"/>
                  <a:pt x="6045907" y="4278998"/>
                  <a:pt x="6042858" y="4329442"/>
                </a:cubicBezTo>
                <a:cubicBezTo>
                  <a:pt x="6038376" y="4381764"/>
                  <a:pt x="6036461" y="4433012"/>
                  <a:pt x="6034182" y="4456184"/>
                </a:cubicBezTo>
                <a:lnTo>
                  <a:pt x="6029178" y="4468478"/>
                </a:lnTo>
                <a:lnTo>
                  <a:pt x="6029974" y="4469862"/>
                </a:lnTo>
                <a:cubicBezTo>
                  <a:pt x="6031287" y="4476321"/>
                  <a:pt x="6030316" y="4480555"/>
                  <a:pt x="6028340" y="4483797"/>
                </a:cubicBezTo>
                <a:lnTo>
                  <a:pt x="6025168" y="4487091"/>
                </a:lnTo>
                <a:lnTo>
                  <a:pt x="6023164" y="4496728"/>
                </a:lnTo>
                <a:lnTo>
                  <a:pt x="6016839" y="4515918"/>
                </a:lnTo>
                <a:cubicBezTo>
                  <a:pt x="6017189" y="4517049"/>
                  <a:pt x="6017537" y="4518182"/>
                  <a:pt x="6017886" y="4519316"/>
                </a:cubicBezTo>
                <a:lnTo>
                  <a:pt x="6011819" y="4547957"/>
                </a:lnTo>
                <a:lnTo>
                  <a:pt x="6012791" y="4548262"/>
                </a:lnTo>
                <a:cubicBezTo>
                  <a:pt x="6014837" y="4549595"/>
                  <a:pt x="6016087" y="4551811"/>
                  <a:pt x="6015703" y="4555939"/>
                </a:cubicBezTo>
                <a:cubicBezTo>
                  <a:pt x="6031790" y="4548276"/>
                  <a:pt x="6021405" y="4557977"/>
                  <a:pt x="6018854" y="4570815"/>
                </a:cubicBezTo>
                <a:cubicBezTo>
                  <a:pt x="6021736" y="4583801"/>
                  <a:pt x="6030754" y="4622347"/>
                  <a:pt x="6033000" y="4633846"/>
                </a:cubicBezTo>
                <a:lnTo>
                  <a:pt x="6032325" y="4639816"/>
                </a:lnTo>
                <a:lnTo>
                  <a:pt x="6032549" y="4639923"/>
                </a:lnTo>
                <a:cubicBezTo>
                  <a:pt x="6032911" y="4641190"/>
                  <a:pt x="6032878" y="4643141"/>
                  <a:pt x="6032309" y="4646192"/>
                </a:cubicBezTo>
                <a:lnTo>
                  <a:pt x="6031095" y="4650706"/>
                </a:lnTo>
                <a:lnTo>
                  <a:pt x="6029786" y="4662290"/>
                </a:lnTo>
                <a:cubicBezTo>
                  <a:pt x="6030161" y="4663587"/>
                  <a:pt x="6030536" y="4664883"/>
                  <a:pt x="6030911" y="4666180"/>
                </a:cubicBezTo>
                <a:lnTo>
                  <a:pt x="6033630" y="4667585"/>
                </a:lnTo>
                <a:lnTo>
                  <a:pt x="6033189" y="4668660"/>
                </a:lnTo>
                <a:cubicBezTo>
                  <a:pt x="6027286" y="4676831"/>
                  <a:pt x="6019767" y="4679345"/>
                  <a:pt x="6038764" y="4689807"/>
                </a:cubicBezTo>
                <a:cubicBezTo>
                  <a:pt x="6028616" y="4708535"/>
                  <a:pt x="6040474" y="4712235"/>
                  <a:pt x="6042217" y="4737890"/>
                </a:cubicBezTo>
                <a:cubicBezTo>
                  <a:pt x="6033362" y="4748600"/>
                  <a:pt x="6035273" y="4757223"/>
                  <a:pt x="6040543" y="4765657"/>
                </a:cubicBezTo>
                <a:cubicBezTo>
                  <a:pt x="6034416" y="4790618"/>
                  <a:pt x="6040696" y="4813399"/>
                  <a:pt x="6039956" y="4841463"/>
                </a:cubicBezTo>
                <a:lnTo>
                  <a:pt x="6057123" y="4969863"/>
                </a:lnTo>
                <a:lnTo>
                  <a:pt x="6055039" y="4974028"/>
                </a:lnTo>
                <a:cubicBezTo>
                  <a:pt x="6053860" y="4976933"/>
                  <a:pt x="6053409" y="4978909"/>
                  <a:pt x="6053462" y="4980318"/>
                </a:cubicBezTo>
                <a:lnTo>
                  <a:pt x="6053643" y="4980501"/>
                </a:lnTo>
                <a:lnTo>
                  <a:pt x="6051733" y="4986338"/>
                </a:lnTo>
                <a:lnTo>
                  <a:pt x="6049602" y="4991296"/>
                </a:lnTo>
                <a:cubicBezTo>
                  <a:pt x="6058123" y="5019829"/>
                  <a:pt x="6066643" y="5048361"/>
                  <a:pt x="6075165" y="5076895"/>
                </a:cubicBezTo>
                <a:lnTo>
                  <a:pt x="6073751" y="5081568"/>
                </a:lnTo>
                <a:cubicBezTo>
                  <a:pt x="6073034" y="5084748"/>
                  <a:pt x="6072888" y="5086810"/>
                  <a:pt x="6073150" y="5088173"/>
                </a:cubicBezTo>
                <a:lnTo>
                  <a:pt x="6073355" y="5088300"/>
                </a:lnTo>
                <a:lnTo>
                  <a:pt x="6072362" y="5094558"/>
                </a:lnTo>
                <a:cubicBezTo>
                  <a:pt x="6070184" y="5105196"/>
                  <a:pt x="6067588" y="5115626"/>
                  <a:pt x="6064726" y="5125620"/>
                </a:cubicBezTo>
                <a:cubicBezTo>
                  <a:pt x="6063568" y="5154527"/>
                  <a:pt x="6065189" y="5244020"/>
                  <a:pt x="6065415" y="5268004"/>
                </a:cubicBezTo>
                <a:cubicBezTo>
                  <a:pt x="6065637" y="5268513"/>
                  <a:pt x="6065860" y="5269021"/>
                  <a:pt x="6066081" y="5269530"/>
                </a:cubicBezTo>
                <a:lnTo>
                  <a:pt x="6043407" y="5390941"/>
                </a:lnTo>
                <a:cubicBezTo>
                  <a:pt x="6032545" y="5438194"/>
                  <a:pt x="6020942" y="5465286"/>
                  <a:pt x="6025377" y="5539927"/>
                </a:cubicBezTo>
                <a:cubicBezTo>
                  <a:pt x="6019787" y="5610775"/>
                  <a:pt x="6013913" y="5740573"/>
                  <a:pt x="6010052" y="5791594"/>
                </a:cubicBezTo>
                <a:cubicBezTo>
                  <a:pt x="5989401" y="5787060"/>
                  <a:pt x="6018524" y="5849672"/>
                  <a:pt x="5994220" y="5855206"/>
                </a:cubicBezTo>
                <a:cubicBezTo>
                  <a:pt x="5995282" y="5860240"/>
                  <a:pt x="5980598" y="5868910"/>
                  <a:pt x="5982580" y="5873582"/>
                </a:cubicBezTo>
                <a:cubicBezTo>
                  <a:pt x="5982922" y="5874401"/>
                  <a:pt x="5983265" y="5875218"/>
                  <a:pt x="5983608" y="5876037"/>
                </a:cubicBezTo>
                <a:lnTo>
                  <a:pt x="5983535" y="5886534"/>
                </a:lnTo>
                <a:lnTo>
                  <a:pt x="5988737" y="5888644"/>
                </a:lnTo>
                <a:cubicBezTo>
                  <a:pt x="5989948" y="5893707"/>
                  <a:pt x="5991159" y="5898769"/>
                  <a:pt x="5992371" y="5903832"/>
                </a:cubicBezTo>
                <a:cubicBezTo>
                  <a:pt x="5992924" y="5909651"/>
                  <a:pt x="5992578" y="5916068"/>
                  <a:pt x="5990780" y="5923391"/>
                </a:cubicBezTo>
                <a:cubicBezTo>
                  <a:pt x="5975822" y="5948880"/>
                  <a:pt x="6013580" y="5981626"/>
                  <a:pt x="5993870" y="6013205"/>
                </a:cubicBezTo>
                <a:cubicBezTo>
                  <a:pt x="5988486" y="6024901"/>
                  <a:pt x="5991718" y="6066777"/>
                  <a:pt x="5997673" y="6074018"/>
                </a:cubicBezTo>
                <a:cubicBezTo>
                  <a:pt x="5998007" y="6081731"/>
                  <a:pt x="6007861" y="6126985"/>
                  <a:pt x="6014840" y="6130837"/>
                </a:cubicBezTo>
                <a:cubicBezTo>
                  <a:pt x="6022998" y="6137057"/>
                  <a:pt x="5999420" y="6156330"/>
                  <a:pt x="6010704" y="6152982"/>
                </a:cubicBezTo>
                <a:cubicBezTo>
                  <a:pt x="6008682" y="6186619"/>
                  <a:pt x="6039938" y="6191636"/>
                  <a:pt x="6038294" y="6221100"/>
                </a:cubicBezTo>
                <a:cubicBezTo>
                  <a:pt x="6039643" y="6222126"/>
                  <a:pt x="6046356" y="6257468"/>
                  <a:pt x="6052331" y="6287550"/>
                </a:cubicBezTo>
                <a:cubicBezTo>
                  <a:pt x="6058307" y="6317632"/>
                  <a:pt x="6082079" y="6391312"/>
                  <a:pt x="6074143" y="6401595"/>
                </a:cubicBezTo>
                <a:cubicBezTo>
                  <a:pt x="6074931" y="6423902"/>
                  <a:pt x="6059614" y="6432919"/>
                  <a:pt x="6060199" y="6487110"/>
                </a:cubicBezTo>
                <a:cubicBezTo>
                  <a:pt x="6075583" y="6574474"/>
                  <a:pt x="6076150" y="6553611"/>
                  <a:pt x="6081156" y="6588589"/>
                </a:cubicBezTo>
                <a:cubicBezTo>
                  <a:pt x="6102088" y="6637976"/>
                  <a:pt x="6067660" y="6687723"/>
                  <a:pt x="6114944" y="6769963"/>
                </a:cubicBezTo>
                <a:cubicBezTo>
                  <a:pt x="6130462" y="6819284"/>
                  <a:pt x="6119243" y="6817955"/>
                  <a:pt x="6128950" y="6835814"/>
                </a:cubicBezTo>
                <a:lnTo>
                  <a:pt x="6132536" y="6858000"/>
                </a:lnTo>
                <a:lnTo>
                  <a:pt x="4789511" y="6858000"/>
                </a:lnTo>
                <a:lnTo>
                  <a:pt x="1866294" y="6858000"/>
                </a:lnTo>
                <a:lnTo>
                  <a:pt x="1705866" y="6858000"/>
                </a:lnTo>
                <a:lnTo>
                  <a:pt x="1343025" y="6858000"/>
                </a:lnTo>
                <a:lnTo>
                  <a:pt x="523269" y="6858000"/>
                </a:lnTo>
                <a:lnTo>
                  <a:pt x="362841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444774-857E-DA45-9355-7C8890E50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600"/>
            <a:ext cx="4784796" cy="1330840"/>
          </a:xfrm>
        </p:spPr>
        <p:txBody>
          <a:bodyPr>
            <a:normAutofit/>
          </a:bodyPr>
          <a:lstStyle/>
          <a:p>
            <a:r>
              <a:rPr lang="en-US" b="1" dirty="0"/>
              <a:t>Political Economy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5BD3D9-D3C3-6748-84CF-FD924DE513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4" y="2194102"/>
            <a:ext cx="4438036" cy="3908585"/>
          </a:xfrm>
        </p:spPr>
        <p:txBody>
          <a:bodyPr>
            <a:normAutofit/>
          </a:bodyPr>
          <a:lstStyle/>
          <a:p>
            <a:r>
              <a:rPr lang="en-US" dirty="0"/>
              <a:t>The study of the state and its interaction with the economy.</a:t>
            </a:r>
          </a:p>
          <a:p>
            <a:r>
              <a:rPr lang="en-US" dirty="0"/>
              <a:t>States steer the economic actions of their country directions that favor state actors.  E.g. </a:t>
            </a:r>
            <a:r>
              <a:rPr lang="en-US" dirty="0">
                <a:hlinkClick r:id="rId2"/>
              </a:rPr>
              <a:t>Oil investment in pipelines in Alberta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5" name="Picture 4" descr="Chart, pie chart&#10;&#10;Description automatically generated">
            <a:extLst>
              <a:ext uri="{FF2B5EF4-FFF2-40B4-BE49-F238E27FC236}">
                <a16:creationId xmlns:a16="http://schemas.microsoft.com/office/drawing/2014/main" id="{62D93698-B4F8-E54E-922E-C4DC5B2CF1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7150" y="717012"/>
            <a:ext cx="4724569" cy="5446191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844BD474-614A-BF40-932D-D432372CB33A}"/>
              </a:ext>
            </a:extLst>
          </p:cNvPr>
          <p:cNvSpPr/>
          <p:nvPr/>
        </p:nvSpPr>
        <p:spPr>
          <a:xfrm>
            <a:off x="9915523" y="1483240"/>
            <a:ext cx="914400" cy="914400"/>
          </a:xfrm>
          <a:prstGeom prst="ellipse">
            <a:avLst/>
          </a:prstGeom>
          <a:noFill/>
          <a:ln w="412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1DF813D-5FCB-F241-87A1-CA0F5B62FC1C}"/>
              </a:ext>
            </a:extLst>
          </p:cNvPr>
          <p:cNvCxnSpPr>
            <a:cxnSpLocks/>
          </p:cNvCxnSpPr>
          <p:nvPr/>
        </p:nvCxnSpPr>
        <p:spPr>
          <a:xfrm flipV="1">
            <a:off x="5357813" y="1940440"/>
            <a:ext cx="4429125" cy="2903024"/>
          </a:xfrm>
          <a:prstGeom prst="straightConnector1">
            <a:avLst/>
          </a:prstGeom>
          <a:ln w="2222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1157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D2854001-B4AF-4E18-9D2E-33E37F97A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E6A5B4-DF07-A74A-B06B-9AC23E5C8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1078992"/>
            <a:ext cx="6268770" cy="153619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200" b="1" dirty="0"/>
              <a:t>#3 Political Sociology Approach</a:t>
            </a:r>
            <a:endParaRPr lang="en-US" sz="5200" b="1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AEA628B-C8FF-4D0B-B111-F101F580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3202" y="36338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2663BD0-064C-40FC-A331-F49FCA9536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8506" y="2935541"/>
            <a:ext cx="62179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975755-9474-7943-9ABE-D4EB6F6030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270" y="3355848"/>
            <a:ext cx="6244957" cy="282549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200"/>
              <a:t>Study government in the context of the broader social and economic environments of which it is a part. </a:t>
            </a:r>
          </a:p>
          <a:p>
            <a:r>
              <a:rPr lang="en-US" sz="2200"/>
              <a:t>Focus on groups and social forces.</a:t>
            </a:r>
          </a:p>
          <a:p>
            <a:r>
              <a:rPr lang="en-US" sz="2200"/>
              <a:t>Looks at division in terms of religion, ethnic backgrounds, language, regional division, and economic class system division.</a:t>
            </a:r>
          </a:p>
          <a:p>
            <a:endParaRPr lang="en-US" sz="2200"/>
          </a:p>
        </p:txBody>
      </p:sp>
      <p:pic>
        <p:nvPicPr>
          <p:cNvPr id="6" name="Picture 5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AE662D26-839D-A043-B316-DABCBB3E78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57" r="8010" b="3"/>
          <a:stretch/>
        </p:blipFill>
        <p:spPr>
          <a:xfrm>
            <a:off x="7684007" y="603504"/>
            <a:ext cx="4050792" cy="557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2807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901D7D-6E0E-EA44-B7A5-5020DA6FC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en-US" b="1" dirty="0"/>
              <a:t>Marxist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1360AD-278F-844E-AA93-44D8405A1D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1" y="1890381"/>
            <a:ext cx="6119948" cy="4396116"/>
          </a:xfrm>
        </p:spPr>
        <p:txBody>
          <a:bodyPr>
            <a:normAutofit fontScale="92500"/>
          </a:bodyPr>
          <a:lstStyle/>
          <a:p>
            <a:r>
              <a:rPr lang="en-US" sz="2400" dirty="0"/>
              <a:t>Focuses on social class and economic groupings. Marx predicted the conflict between capitalist halves and have-not's.</a:t>
            </a:r>
          </a:p>
          <a:p>
            <a:r>
              <a:rPr lang="en-US" sz="2400" dirty="0"/>
              <a:t>The political elite normally take orders from the capitalist elite (corporations) and thus the state is dominated by these elites.</a:t>
            </a:r>
          </a:p>
          <a:p>
            <a:r>
              <a:rPr lang="en-US" sz="2400" dirty="0"/>
              <a:t>Lobbyists are modern examples of this. </a:t>
            </a:r>
          </a:p>
          <a:p>
            <a:r>
              <a:rPr lang="en-US" sz="2400" dirty="0"/>
              <a:t>From this perspective politics is first and foremost a class conflict and about how power groups from the economy are transferred into patterns in government.</a:t>
            </a:r>
          </a:p>
          <a:p>
            <a:r>
              <a:rPr lang="en-US" sz="2400" b="1" i="1" dirty="0">
                <a:solidFill>
                  <a:schemeClr val="accent6"/>
                </a:solidFill>
              </a:rPr>
              <a:t>Lets have a look at wealth distribution in Canada</a:t>
            </a:r>
          </a:p>
          <a:p>
            <a:endParaRPr lang="en-US" sz="1900" dirty="0"/>
          </a:p>
        </p:txBody>
      </p:sp>
      <p:pic>
        <p:nvPicPr>
          <p:cNvPr id="5" name="Picture 4" descr="A person with a beard&#10;&#10;Description automatically generated with medium confidence">
            <a:extLst>
              <a:ext uri="{FF2B5EF4-FFF2-40B4-BE49-F238E27FC236}">
                <a16:creationId xmlns:a16="http://schemas.microsoft.com/office/drawing/2014/main" id="{20264685-1B74-4E43-B106-9E4019560B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1950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1555001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D54C9-8C5C-4544-955B-1AAC8C4E0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2930"/>
            <a:ext cx="10515600" cy="914400"/>
          </a:xfrm>
        </p:spPr>
        <p:txBody>
          <a:bodyPr>
            <a:normAutofit/>
          </a:bodyPr>
          <a:lstStyle/>
          <a:p>
            <a:r>
              <a:rPr lang="en-US" b="1" dirty="0"/>
              <a:t>Working in Canada</a:t>
            </a:r>
          </a:p>
        </p:txBody>
      </p:sp>
      <p:pic>
        <p:nvPicPr>
          <p:cNvPr id="5" name="Content Placeholder 4" descr="Chart&#10;&#10;Description automatically generated">
            <a:extLst>
              <a:ext uri="{FF2B5EF4-FFF2-40B4-BE49-F238E27FC236}">
                <a16:creationId xmlns:a16="http://schemas.microsoft.com/office/drawing/2014/main" id="{A49DD269-B3E4-6B42-807E-7ADD63E464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700217"/>
            <a:ext cx="6096000" cy="4343400"/>
          </a:xfrm>
        </p:spPr>
      </p:pic>
      <p:pic>
        <p:nvPicPr>
          <p:cNvPr id="7" name="Picture 6" descr="Chart&#10;&#10;Description automatically generated">
            <a:extLst>
              <a:ext uri="{FF2B5EF4-FFF2-40B4-BE49-F238E27FC236}">
                <a16:creationId xmlns:a16="http://schemas.microsoft.com/office/drawing/2014/main" id="{12F1E899-33D5-BC4E-AECF-D544A506B4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700217"/>
            <a:ext cx="60960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6912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A29643-003A-3243-81B8-C6F08D514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13" y="1153572"/>
            <a:ext cx="3914775" cy="44611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#4 Political Psychology and Behavior Approach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5EAB33-D79D-6841-A9C5-F21B25CF6B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 dirty="0"/>
              <a:t>Seeks to understand why people think the way they do about politics.</a:t>
            </a:r>
          </a:p>
          <a:p>
            <a:r>
              <a:rPr lang="en-US" dirty="0"/>
              <a:t>Examines politically related attitudes, opinions, beliefs, perceptions , expectations, motivations, and behaviors.</a:t>
            </a:r>
          </a:p>
          <a:p>
            <a:r>
              <a:rPr lang="en-US" dirty="0"/>
              <a:t>Politics about the individuals and the importance of individuals.</a:t>
            </a:r>
          </a:p>
          <a:p>
            <a:r>
              <a:rPr lang="en-US" dirty="0"/>
              <a:t>Focus on surveys and statistical analysis of the opinions of people.</a:t>
            </a:r>
          </a:p>
          <a:p>
            <a:r>
              <a:rPr lang="en-US" dirty="0"/>
              <a:t>Use of observation and scientific method.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5238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603</Words>
  <Application>Microsoft Macintosh PowerPoint</Application>
  <PresentationFormat>Widescreen</PresentationFormat>
  <Paragraphs>52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Approaches to Studying Politics</vt:lpstr>
      <vt:lpstr>Why Approaches?</vt:lpstr>
      <vt:lpstr>#1 Institutional Approach Characteristics</vt:lpstr>
      <vt:lpstr>#2 State-based Approaches</vt:lpstr>
      <vt:lpstr>Political Economy</vt:lpstr>
      <vt:lpstr>#3 Political Sociology Approach</vt:lpstr>
      <vt:lpstr>Marxist Approach</vt:lpstr>
      <vt:lpstr>Working in Canada</vt:lpstr>
      <vt:lpstr>#4 Political Psychology and Behavior Approach</vt:lpstr>
      <vt:lpstr>#5 Rational Choice Approach</vt:lpstr>
      <vt:lpstr>Thinking 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Approaches to Studying Politics</dc:title>
  <dc:creator>Gord Gord</dc:creator>
  <cp:lastModifiedBy>Gord Gord</cp:lastModifiedBy>
  <cp:revision>11</cp:revision>
  <dcterms:created xsi:type="dcterms:W3CDTF">2021-08-16T21:15:41Z</dcterms:created>
  <dcterms:modified xsi:type="dcterms:W3CDTF">2021-08-16T23:43:25Z</dcterms:modified>
</cp:coreProperties>
</file>