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9" r:id="rId3"/>
    <p:sldId id="258" r:id="rId4"/>
    <p:sldId id="257" r:id="rId5"/>
    <p:sldId id="266" r:id="rId6"/>
    <p:sldId id="268" r:id="rId7"/>
    <p:sldId id="260" r:id="rId8"/>
    <p:sldId id="267" r:id="rId9"/>
    <p:sldId id="262" r:id="rId10"/>
    <p:sldId id="261" r:id="rId11"/>
    <p:sldId id="263" r:id="rId12"/>
    <p:sldId id="264" r:id="rId13"/>
    <p:sldId id="265"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54"/>
  </p:normalViewPr>
  <p:slideViewPr>
    <p:cSldViewPr snapToGrid="0" snapToObjects="1">
      <p:cViewPr varScale="1">
        <p:scale>
          <a:sx n="104" d="100"/>
          <a:sy n="104" d="100"/>
        </p:scale>
        <p:origin x="896"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1" Type="http://schemas.openxmlformats.org/officeDocument/2006/relationships/hyperlink" Target="https://profs-polisci.mcgill.ca/levy/theory-philosophy.html" TargetMode="External"/></Relationships>
</file>

<file path=ppt/diagrams/_rels/drawing1.xml.rels><?xml version="1.0" encoding="UTF-8" standalone="yes"?>
<Relationships xmlns="http://schemas.openxmlformats.org/package/2006/relationships"><Relationship Id="rId1" Type="http://schemas.openxmlformats.org/officeDocument/2006/relationships/hyperlink" Target="https://profs-polisci.mcgill.ca/levy/theory-philosophy.html" TargetMode="Externa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FDC066A-546A-45BE-A003-7510E5CBB6F5}" type="doc">
      <dgm:prSet loTypeId="urn:microsoft.com/office/officeart/2008/layout/LinedList" loCatId="list" qsTypeId="urn:microsoft.com/office/officeart/2005/8/quickstyle/simple5" qsCatId="simple" csTypeId="urn:microsoft.com/office/officeart/2005/8/colors/colorful5" csCatId="colorful"/>
      <dgm:spPr/>
      <dgm:t>
        <a:bodyPr/>
        <a:lstStyle/>
        <a:p>
          <a:endParaRPr lang="en-US"/>
        </a:p>
      </dgm:t>
    </dgm:pt>
    <dgm:pt modelId="{58D85C92-AE04-4340-A78B-DB2667FC0694}">
      <dgm:prSet/>
      <dgm:spPr/>
      <dgm:t>
        <a:bodyPr/>
        <a:lstStyle/>
        <a:p>
          <a:r>
            <a:rPr lang="en-CA" dirty="0"/>
            <a:t>Traditional theory (philosophy) or approach in political science is a normative or an imaginative approach to politics. It emphasis on “</a:t>
          </a:r>
          <a:r>
            <a:rPr lang="en-CA" b="1" dirty="0"/>
            <a:t>what ought to be</a:t>
          </a:r>
          <a:r>
            <a:rPr lang="en-CA" dirty="0"/>
            <a:t>” rather than “</a:t>
          </a:r>
          <a:r>
            <a:rPr lang="en-CA" b="1" dirty="0"/>
            <a:t>what is</a:t>
          </a:r>
          <a:r>
            <a:rPr lang="en-CA" dirty="0"/>
            <a:t>” </a:t>
          </a:r>
          <a:endParaRPr lang="en-US" dirty="0"/>
        </a:p>
      </dgm:t>
    </dgm:pt>
    <dgm:pt modelId="{27CC4EC9-37EF-4D87-9C15-28BAEAF6B921}" type="parTrans" cxnId="{67586A58-0967-46C1-842D-5362107206D6}">
      <dgm:prSet/>
      <dgm:spPr/>
      <dgm:t>
        <a:bodyPr/>
        <a:lstStyle/>
        <a:p>
          <a:endParaRPr lang="en-US"/>
        </a:p>
      </dgm:t>
    </dgm:pt>
    <dgm:pt modelId="{E45CD88D-ACA2-43F1-AC49-C324F207537B}" type="sibTrans" cxnId="{67586A58-0967-46C1-842D-5362107206D6}">
      <dgm:prSet/>
      <dgm:spPr/>
      <dgm:t>
        <a:bodyPr/>
        <a:lstStyle/>
        <a:p>
          <a:endParaRPr lang="en-US"/>
        </a:p>
      </dgm:t>
    </dgm:pt>
    <dgm:pt modelId="{6C3FF4ED-49EE-4BC8-8574-9F981D8AE28E}">
      <dgm:prSet/>
      <dgm:spPr/>
      <dgm:t>
        <a:bodyPr/>
        <a:lstStyle/>
        <a:p>
          <a:r>
            <a:rPr lang="en-CA" dirty="0"/>
            <a:t>The </a:t>
          </a:r>
          <a:r>
            <a:rPr lang="en-CA" i="1" dirty="0"/>
            <a:t>modern political approach </a:t>
          </a:r>
          <a:r>
            <a:rPr lang="en-CA" dirty="0"/>
            <a:t>on the other hand, is scientific or behavioral </a:t>
          </a:r>
          <a:r>
            <a:rPr lang="en-CA" b="1" dirty="0"/>
            <a:t>approach to political issues that are happening now</a:t>
          </a:r>
          <a:r>
            <a:rPr lang="en-CA" dirty="0"/>
            <a:t>. </a:t>
          </a:r>
          <a:endParaRPr lang="en-US" dirty="0"/>
        </a:p>
      </dgm:t>
    </dgm:pt>
    <dgm:pt modelId="{00C38AA3-1909-4063-9BF4-1037D80CDC22}" type="parTrans" cxnId="{6BD532BC-22FA-45FA-9DD5-55F4ADAA2BDE}">
      <dgm:prSet/>
      <dgm:spPr/>
      <dgm:t>
        <a:bodyPr/>
        <a:lstStyle/>
        <a:p>
          <a:endParaRPr lang="en-US"/>
        </a:p>
      </dgm:t>
    </dgm:pt>
    <dgm:pt modelId="{A66BB124-7F8D-4E51-ABD3-816C6390671A}" type="sibTrans" cxnId="{6BD532BC-22FA-45FA-9DD5-55F4ADAA2BDE}">
      <dgm:prSet/>
      <dgm:spPr/>
      <dgm:t>
        <a:bodyPr/>
        <a:lstStyle/>
        <a:p>
          <a:endParaRPr lang="en-US"/>
        </a:p>
      </dgm:t>
    </dgm:pt>
    <dgm:pt modelId="{D1D2C71A-05B9-4947-839D-9068327B8042}">
      <dgm:prSet custT="1"/>
      <dgm:spPr/>
      <dgm:t>
        <a:bodyPr/>
        <a:lstStyle/>
        <a:p>
          <a:r>
            <a:rPr lang="en-CA" sz="2000" dirty="0"/>
            <a:t>“</a:t>
          </a:r>
          <a:r>
            <a:rPr lang="en-CA" sz="2000" i="1" dirty="0"/>
            <a:t>To put it crudely: a political philosopher is much more likely to appeal to a higher level of abstraction (to general ethical theory, then to metaethics, then to epistemology...) while a political theorist is much more likely to appeal to a lower level of abstraction (empirical findings, history).” </a:t>
          </a:r>
          <a:r>
            <a:rPr lang="en-CA" sz="2000" dirty="0"/>
            <a:t>(Levy) </a:t>
          </a:r>
          <a:r>
            <a:rPr lang="en-CA" sz="2000" dirty="0">
              <a:hlinkClick xmlns:r="http://schemas.openxmlformats.org/officeDocument/2006/relationships" r:id="rId1"/>
            </a:rPr>
            <a:t>https://profs-polisci.mcgill.ca/levy/theory-philosophy.html</a:t>
          </a:r>
          <a:r>
            <a:rPr lang="en-CA" sz="2000" dirty="0"/>
            <a:t>    </a:t>
          </a:r>
          <a:endParaRPr lang="en-US" sz="2000" dirty="0"/>
        </a:p>
      </dgm:t>
    </dgm:pt>
    <dgm:pt modelId="{AC0DAF02-A5A8-4D14-9264-040E5E3B7D8D}" type="parTrans" cxnId="{215C85DA-E154-4AD9-A1BB-F152EBC67D52}">
      <dgm:prSet/>
      <dgm:spPr/>
      <dgm:t>
        <a:bodyPr/>
        <a:lstStyle/>
        <a:p>
          <a:endParaRPr lang="en-US"/>
        </a:p>
      </dgm:t>
    </dgm:pt>
    <dgm:pt modelId="{50CF5029-098F-44F3-A7F9-B337120B1478}" type="sibTrans" cxnId="{215C85DA-E154-4AD9-A1BB-F152EBC67D52}">
      <dgm:prSet/>
      <dgm:spPr/>
      <dgm:t>
        <a:bodyPr/>
        <a:lstStyle/>
        <a:p>
          <a:endParaRPr lang="en-US"/>
        </a:p>
      </dgm:t>
    </dgm:pt>
    <dgm:pt modelId="{F522F924-D8F1-4F4F-9A26-7D60212B37ED}" type="pres">
      <dgm:prSet presAssocID="{2FDC066A-546A-45BE-A003-7510E5CBB6F5}" presName="vert0" presStyleCnt="0">
        <dgm:presLayoutVars>
          <dgm:dir/>
          <dgm:animOne val="branch"/>
          <dgm:animLvl val="lvl"/>
        </dgm:presLayoutVars>
      </dgm:prSet>
      <dgm:spPr/>
    </dgm:pt>
    <dgm:pt modelId="{4E11DBF0-D7A3-F445-9209-0108B5A77388}" type="pres">
      <dgm:prSet presAssocID="{58D85C92-AE04-4340-A78B-DB2667FC0694}" presName="thickLine" presStyleLbl="alignNode1" presStyleIdx="0" presStyleCnt="3"/>
      <dgm:spPr/>
    </dgm:pt>
    <dgm:pt modelId="{E9F53316-72C2-974C-AF8F-E3B2BFE8CA62}" type="pres">
      <dgm:prSet presAssocID="{58D85C92-AE04-4340-A78B-DB2667FC0694}" presName="horz1" presStyleCnt="0"/>
      <dgm:spPr/>
    </dgm:pt>
    <dgm:pt modelId="{92DE0C29-B55F-3140-B1D0-0A7D9A479E35}" type="pres">
      <dgm:prSet presAssocID="{58D85C92-AE04-4340-A78B-DB2667FC0694}" presName="tx1" presStyleLbl="revTx" presStyleIdx="0" presStyleCnt="3"/>
      <dgm:spPr/>
    </dgm:pt>
    <dgm:pt modelId="{255A180E-EA5E-A647-9B30-8FF0948CB7F3}" type="pres">
      <dgm:prSet presAssocID="{58D85C92-AE04-4340-A78B-DB2667FC0694}" presName="vert1" presStyleCnt="0"/>
      <dgm:spPr/>
    </dgm:pt>
    <dgm:pt modelId="{C4B0FC8F-4A8B-FA44-BCE5-79DE383772A9}" type="pres">
      <dgm:prSet presAssocID="{6C3FF4ED-49EE-4BC8-8574-9F981D8AE28E}" presName="thickLine" presStyleLbl="alignNode1" presStyleIdx="1" presStyleCnt="3"/>
      <dgm:spPr/>
    </dgm:pt>
    <dgm:pt modelId="{A179B1A4-21D6-0A45-9153-5D5FEC5F3212}" type="pres">
      <dgm:prSet presAssocID="{6C3FF4ED-49EE-4BC8-8574-9F981D8AE28E}" presName="horz1" presStyleCnt="0"/>
      <dgm:spPr/>
    </dgm:pt>
    <dgm:pt modelId="{89875CD8-F209-FC47-8AD4-99EE80A5EF3C}" type="pres">
      <dgm:prSet presAssocID="{6C3FF4ED-49EE-4BC8-8574-9F981D8AE28E}" presName="tx1" presStyleLbl="revTx" presStyleIdx="1" presStyleCnt="3"/>
      <dgm:spPr/>
    </dgm:pt>
    <dgm:pt modelId="{99BD2324-ECA9-E44D-9DD6-47005936C1C3}" type="pres">
      <dgm:prSet presAssocID="{6C3FF4ED-49EE-4BC8-8574-9F981D8AE28E}" presName="vert1" presStyleCnt="0"/>
      <dgm:spPr/>
    </dgm:pt>
    <dgm:pt modelId="{85668A28-2E42-B44F-BD07-540D45D5B0EA}" type="pres">
      <dgm:prSet presAssocID="{D1D2C71A-05B9-4947-839D-9068327B8042}" presName="thickLine" presStyleLbl="alignNode1" presStyleIdx="2" presStyleCnt="3"/>
      <dgm:spPr/>
    </dgm:pt>
    <dgm:pt modelId="{1C3B668F-D3F3-8745-A40A-BA45D5566FF5}" type="pres">
      <dgm:prSet presAssocID="{D1D2C71A-05B9-4947-839D-9068327B8042}" presName="horz1" presStyleCnt="0"/>
      <dgm:spPr/>
    </dgm:pt>
    <dgm:pt modelId="{AC6DF1EC-7D58-E042-BE5E-0DF8B8A4BE60}" type="pres">
      <dgm:prSet presAssocID="{D1D2C71A-05B9-4947-839D-9068327B8042}" presName="tx1" presStyleLbl="revTx" presStyleIdx="2" presStyleCnt="3"/>
      <dgm:spPr/>
    </dgm:pt>
    <dgm:pt modelId="{1A433B53-1983-1E4B-9A07-B8953F752278}" type="pres">
      <dgm:prSet presAssocID="{D1D2C71A-05B9-4947-839D-9068327B8042}" presName="vert1" presStyleCnt="0"/>
      <dgm:spPr/>
    </dgm:pt>
  </dgm:ptLst>
  <dgm:cxnLst>
    <dgm:cxn modelId="{67586A58-0967-46C1-842D-5362107206D6}" srcId="{2FDC066A-546A-45BE-A003-7510E5CBB6F5}" destId="{58D85C92-AE04-4340-A78B-DB2667FC0694}" srcOrd="0" destOrd="0" parTransId="{27CC4EC9-37EF-4D87-9C15-28BAEAF6B921}" sibTransId="{E45CD88D-ACA2-43F1-AC49-C324F207537B}"/>
    <dgm:cxn modelId="{7DEA3D66-F8C5-9D46-914E-21FD24EFE75E}" type="presOf" srcId="{D1D2C71A-05B9-4947-839D-9068327B8042}" destId="{AC6DF1EC-7D58-E042-BE5E-0DF8B8A4BE60}" srcOrd="0" destOrd="0" presId="urn:microsoft.com/office/officeart/2008/layout/LinedList"/>
    <dgm:cxn modelId="{6BD532BC-22FA-45FA-9DD5-55F4ADAA2BDE}" srcId="{2FDC066A-546A-45BE-A003-7510E5CBB6F5}" destId="{6C3FF4ED-49EE-4BC8-8574-9F981D8AE28E}" srcOrd="1" destOrd="0" parTransId="{00C38AA3-1909-4063-9BF4-1037D80CDC22}" sibTransId="{A66BB124-7F8D-4E51-ABD3-816C6390671A}"/>
    <dgm:cxn modelId="{348EF3BF-1428-5C4B-9604-61439D6B111F}" type="presOf" srcId="{58D85C92-AE04-4340-A78B-DB2667FC0694}" destId="{92DE0C29-B55F-3140-B1D0-0A7D9A479E35}" srcOrd="0" destOrd="0" presId="urn:microsoft.com/office/officeart/2008/layout/LinedList"/>
    <dgm:cxn modelId="{C211CCD6-DF82-F74A-9294-EBA6D9685A6E}" type="presOf" srcId="{2FDC066A-546A-45BE-A003-7510E5CBB6F5}" destId="{F522F924-D8F1-4F4F-9A26-7D60212B37ED}" srcOrd="0" destOrd="0" presId="urn:microsoft.com/office/officeart/2008/layout/LinedList"/>
    <dgm:cxn modelId="{215C85DA-E154-4AD9-A1BB-F152EBC67D52}" srcId="{2FDC066A-546A-45BE-A003-7510E5CBB6F5}" destId="{D1D2C71A-05B9-4947-839D-9068327B8042}" srcOrd="2" destOrd="0" parTransId="{AC0DAF02-A5A8-4D14-9264-040E5E3B7D8D}" sibTransId="{50CF5029-098F-44F3-A7F9-B337120B1478}"/>
    <dgm:cxn modelId="{D744A6EF-EB18-E14B-A703-D1CF8715D42B}" type="presOf" srcId="{6C3FF4ED-49EE-4BC8-8574-9F981D8AE28E}" destId="{89875CD8-F209-FC47-8AD4-99EE80A5EF3C}" srcOrd="0" destOrd="0" presId="urn:microsoft.com/office/officeart/2008/layout/LinedList"/>
    <dgm:cxn modelId="{1C57724B-205A-B24F-8362-9C3FF2486A29}" type="presParOf" srcId="{F522F924-D8F1-4F4F-9A26-7D60212B37ED}" destId="{4E11DBF0-D7A3-F445-9209-0108B5A77388}" srcOrd="0" destOrd="0" presId="urn:microsoft.com/office/officeart/2008/layout/LinedList"/>
    <dgm:cxn modelId="{090F847F-EC34-2742-9D62-225BC9EE220B}" type="presParOf" srcId="{F522F924-D8F1-4F4F-9A26-7D60212B37ED}" destId="{E9F53316-72C2-974C-AF8F-E3B2BFE8CA62}" srcOrd="1" destOrd="0" presId="urn:microsoft.com/office/officeart/2008/layout/LinedList"/>
    <dgm:cxn modelId="{91FADBC1-83B9-084C-BDDD-EED5D7691CA5}" type="presParOf" srcId="{E9F53316-72C2-974C-AF8F-E3B2BFE8CA62}" destId="{92DE0C29-B55F-3140-B1D0-0A7D9A479E35}" srcOrd="0" destOrd="0" presId="urn:microsoft.com/office/officeart/2008/layout/LinedList"/>
    <dgm:cxn modelId="{B7A68DA8-5E52-7745-9BA1-D14DF4DAC701}" type="presParOf" srcId="{E9F53316-72C2-974C-AF8F-E3B2BFE8CA62}" destId="{255A180E-EA5E-A647-9B30-8FF0948CB7F3}" srcOrd="1" destOrd="0" presId="urn:microsoft.com/office/officeart/2008/layout/LinedList"/>
    <dgm:cxn modelId="{DC8475BA-217F-1549-B0F7-0D603C13EAE8}" type="presParOf" srcId="{F522F924-D8F1-4F4F-9A26-7D60212B37ED}" destId="{C4B0FC8F-4A8B-FA44-BCE5-79DE383772A9}" srcOrd="2" destOrd="0" presId="urn:microsoft.com/office/officeart/2008/layout/LinedList"/>
    <dgm:cxn modelId="{313DA5CD-6564-C64C-A552-17CAC9A29DEF}" type="presParOf" srcId="{F522F924-D8F1-4F4F-9A26-7D60212B37ED}" destId="{A179B1A4-21D6-0A45-9153-5D5FEC5F3212}" srcOrd="3" destOrd="0" presId="urn:microsoft.com/office/officeart/2008/layout/LinedList"/>
    <dgm:cxn modelId="{59FD9778-31FF-A645-9635-EF6AFFDCA497}" type="presParOf" srcId="{A179B1A4-21D6-0A45-9153-5D5FEC5F3212}" destId="{89875CD8-F209-FC47-8AD4-99EE80A5EF3C}" srcOrd="0" destOrd="0" presId="urn:microsoft.com/office/officeart/2008/layout/LinedList"/>
    <dgm:cxn modelId="{A8121FFE-E3E0-AA45-A129-FEDEC53B019F}" type="presParOf" srcId="{A179B1A4-21D6-0A45-9153-5D5FEC5F3212}" destId="{99BD2324-ECA9-E44D-9DD6-47005936C1C3}" srcOrd="1" destOrd="0" presId="urn:microsoft.com/office/officeart/2008/layout/LinedList"/>
    <dgm:cxn modelId="{FF05B026-BE08-0E48-B2B7-73D5FD43E7F7}" type="presParOf" srcId="{F522F924-D8F1-4F4F-9A26-7D60212B37ED}" destId="{85668A28-2E42-B44F-BD07-540D45D5B0EA}" srcOrd="4" destOrd="0" presId="urn:microsoft.com/office/officeart/2008/layout/LinedList"/>
    <dgm:cxn modelId="{EAB3DA7D-6EAB-E246-B4EA-2F6F49B5F3E9}" type="presParOf" srcId="{F522F924-D8F1-4F4F-9A26-7D60212B37ED}" destId="{1C3B668F-D3F3-8745-A40A-BA45D5566FF5}" srcOrd="5" destOrd="0" presId="urn:microsoft.com/office/officeart/2008/layout/LinedList"/>
    <dgm:cxn modelId="{8D7C1872-B7F6-E14F-98D1-60D72E154B12}" type="presParOf" srcId="{1C3B668F-D3F3-8745-A40A-BA45D5566FF5}" destId="{AC6DF1EC-7D58-E042-BE5E-0DF8B8A4BE60}" srcOrd="0" destOrd="0" presId="urn:microsoft.com/office/officeart/2008/layout/LinedList"/>
    <dgm:cxn modelId="{13A75177-F77C-D745-AFF2-CB1D07C93C58}" type="presParOf" srcId="{1C3B668F-D3F3-8745-A40A-BA45D5566FF5}" destId="{1A433B53-1983-1E4B-9A07-B8953F752278}"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86DC906-0544-442D-93E0-F887424EBB81}" type="doc">
      <dgm:prSet loTypeId="urn:microsoft.com/office/officeart/2008/layout/LinedList" loCatId="list" qsTypeId="urn:microsoft.com/office/officeart/2005/8/quickstyle/simple1" qsCatId="simple" csTypeId="urn:microsoft.com/office/officeart/2005/8/colors/colorful5" csCatId="colorful" phldr="1"/>
      <dgm:spPr/>
      <dgm:t>
        <a:bodyPr/>
        <a:lstStyle/>
        <a:p>
          <a:endParaRPr lang="en-US"/>
        </a:p>
      </dgm:t>
    </dgm:pt>
    <dgm:pt modelId="{BD20892B-0040-4D0D-8F9A-E796D7E04A0A}">
      <dgm:prSet/>
      <dgm:spPr/>
      <dgm:t>
        <a:bodyPr/>
        <a:lstStyle/>
        <a:p>
          <a:r>
            <a:rPr lang="en-CA" dirty="0"/>
            <a:t>1. It is philosophical, </a:t>
          </a:r>
          <a:r>
            <a:rPr lang="en-CA" i="1" dirty="0"/>
            <a:t>i.e. it is concerned with the normative and conceptual framework.</a:t>
          </a:r>
          <a:endParaRPr lang="en-US" dirty="0"/>
        </a:p>
      </dgm:t>
    </dgm:pt>
    <dgm:pt modelId="{FE1304B9-A66C-449D-9D29-DED9D74A4D4B}" type="parTrans" cxnId="{D5FEDD23-4317-47E9-9B8E-5A03E627DA15}">
      <dgm:prSet/>
      <dgm:spPr/>
      <dgm:t>
        <a:bodyPr/>
        <a:lstStyle/>
        <a:p>
          <a:endParaRPr lang="en-US"/>
        </a:p>
      </dgm:t>
    </dgm:pt>
    <dgm:pt modelId="{FE78C89A-13AD-4B1C-BA6C-316AF00A7627}" type="sibTrans" cxnId="{D5FEDD23-4317-47E9-9B8E-5A03E627DA15}">
      <dgm:prSet/>
      <dgm:spPr/>
      <dgm:t>
        <a:bodyPr/>
        <a:lstStyle/>
        <a:p>
          <a:endParaRPr lang="en-US"/>
        </a:p>
      </dgm:t>
    </dgm:pt>
    <dgm:pt modelId="{065DED33-58C1-4393-B623-21764268F686}">
      <dgm:prSet/>
      <dgm:spPr/>
      <dgm:t>
        <a:bodyPr/>
        <a:lstStyle/>
        <a:p>
          <a:r>
            <a:rPr lang="en-CA" dirty="0"/>
            <a:t>2. It is empirical, i.e., </a:t>
          </a:r>
          <a:r>
            <a:rPr lang="en-CA" i="1" dirty="0"/>
            <a:t>it is concerned with the problem of understanding and explanation of the concepts.</a:t>
          </a:r>
          <a:endParaRPr lang="en-US" dirty="0"/>
        </a:p>
      </dgm:t>
    </dgm:pt>
    <dgm:pt modelId="{6316E95B-997C-47D7-83DB-7BBA72E0AB01}" type="parTrans" cxnId="{F9848360-F24A-415E-8AB9-82249524A021}">
      <dgm:prSet/>
      <dgm:spPr/>
      <dgm:t>
        <a:bodyPr/>
        <a:lstStyle/>
        <a:p>
          <a:endParaRPr lang="en-US"/>
        </a:p>
      </dgm:t>
    </dgm:pt>
    <dgm:pt modelId="{9B77ED93-10C4-4916-8A49-33EA503DC35A}" type="sibTrans" cxnId="{F9848360-F24A-415E-8AB9-82249524A021}">
      <dgm:prSet/>
      <dgm:spPr/>
      <dgm:t>
        <a:bodyPr/>
        <a:lstStyle/>
        <a:p>
          <a:endParaRPr lang="en-US"/>
        </a:p>
      </dgm:t>
    </dgm:pt>
    <dgm:pt modelId="{4551E994-960B-4AE3-BF28-A6C4382292BC}">
      <dgm:prSet/>
      <dgm:spPr/>
      <dgm:t>
        <a:bodyPr/>
        <a:lstStyle/>
        <a:p>
          <a:r>
            <a:rPr lang="en-CA" dirty="0"/>
            <a:t>3. It is historical, i.e., </a:t>
          </a:r>
          <a:r>
            <a:rPr lang="en-CA" i="1" dirty="0"/>
            <a:t>it is concerned with the examination of the key concepts of political theory in historical context; </a:t>
          </a:r>
          <a:endParaRPr lang="en-US" dirty="0"/>
        </a:p>
      </dgm:t>
    </dgm:pt>
    <dgm:pt modelId="{05940D49-F40D-4668-B1F4-0DA33866E707}" type="parTrans" cxnId="{35958152-D853-44FA-A373-E9E7C708421F}">
      <dgm:prSet/>
      <dgm:spPr/>
      <dgm:t>
        <a:bodyPr/>
        <a:lstStyle/>
        <a:p>
          <a:endParaRPr lang="en-US"/>
        </a:p>
      </dgm:t>
    </dgm:pt>
    <dgm:pt modelId="{DCAC2176-BBEC-41D4-BD23-6AB019370228}" type="sibTrans" cxnId="{35958152-D853-44FA-A373-E9E7C708421F}">
      <dgm:prSet/>
      <dgm:spPr/>
      <dgm:t>
        <a:bodyPr/>
        <a:lstStyle/>
        <a:p>
          <a:endParaRPr lang="en-US"/>
        </a:p>
      </dgm:t>
    </dgm:pt>
    <dgm:pt modelId="{C3AB1F8A-005D-40DB-B89A-30DA8CF9C276}">
      <dgm:prSet/>
      <dgm:spPr/>
      <dgm:t>
        <a:bodyPr/>
        <a:lstStyle/>
        <a:p>
          <a:r>
            <a:rPr lang="en-CA" dirty="0"/>
            <a:t>4. It is strategic, i.e</a:t>
          </a:r>
          <a:r>
            <a:rPr lang="en-CA" i="1" dirty="0"/>
            <a:t>. it is concerned with an assessment of the feasibility of moving from where we are to where we might likely to be. </a:t>
          </a:r>
          <a:r>
            <a:rPr lang="en-US" dirty="0"/>
            <a:t>(</a:t>
          </a:r>
          <a:r>
            <a:rPr lang="en-CA" dirty="0"/>
            <a:t>Dr. George T. Haokip)</a:t>
          </a:r>
          <a:r>
            <a:rPr lang="en-CA" b="1" i="1" dirty="0"/>
            <a:t> </a:t>
          </a:r>
        </a:p>
        <a:p>
          <a:r>
            <a:rPr lang="en-CA" b="1" i="1" dirty="0"/>
            <a:t>In other words its concerned with both what ought to be and the issues that we are experiencing now.\</a:t>
          </a:r>
          <a:endParaRPr lang="en-US" dirty="0"/>
        </a:p>
      </dgm:t>
    </dgm:pt>
    <dgm:pt modelId="{E6F5E351-0F6E-462C-82BC-3B91794CE926}" type="parTrans" cxnId="{46F8986D-47EB-4332-AF5F-6F40A8753094}">
      <dgm:prSet/>
      <dgm:spPr/>
      <dgm:t>
        <a:bodyPr/>
        <a:lstStyle/>
        <a:p>
          <a:endParaRPr lang="en-US"/>
        </a:p>
      </dgm:t>
    </dgm:pt>
    <dgm:pt modelId="{C68AABEF-A239-48B2-9426-BAAD77874FDB}" type="sibTrans" cxnId="{46F8986D-47EB-4332-AF5F-6F40A8753094}">
      <dgm:prSet/>
      <dgm:spPr/>
      <dgm:t>
        <a:bodyPr/>
        <a:lstStyle/>
        <a:p>
          <a:endParaRPr lang="en-US"/>
        </a:p>
      </dgm:t>
    </dgm:pt>
    <dgm:pt modelId="{53DD080E-B10E-6E4B-B2A7-703096D2C457}" type="pres">
      <dgm:prSet presAssocID="{886DC906-0544-442D-93E0-F887424EBB81}" presName="vert0" presStyleCnt="0">
        <dgm:presLayoutVars>
          <dgm:dir/>
          <dgm:animOne val="branch"/>
          <dgm:animLvl val="lvl"/>
        </dgm:presLayoutVars>
      </dgm:prSet>
      <dgm:spPr/>
    </dgm:pt>
    <dgm:pt modelId="{1BACB882-3736-8B40-8E1D-2012BEC150BC}" type="pres">
      <dgm:prSet presAssocID="{BD20892B-0040-4D0D-8F9A-E796D7E04A0A}" presName="thickLine" presStyleLbl="alignNode1" presStyleIdx="0" presStyleCnt="4"/>
      <dgm:spPr/>
    </dgm:pt>
    <dgm:pt modelId="{E216AB02-6BC7-A848-A0D4-F5B00F28BA6C}" type="pres">
      <dgm:prSet presAssocID="{BD20892B-0040-4D0D-8F9A-E796D7E04A0A}" presName="horz1" presStyleCnt="0"/>
      <dgm:spPr/>
    </dgm:pt>
    <dgm:pt modelId="{8F690C71-7171-C246-A809-34ABCC32575B}" type="pres">
      <dgm:prSet presAssocID="{BD20892B-0040-4D0D-8F9A-E796D7E04A0A}" presName="tx1" presStyleLbl="revTx" presStyleIdx="0" presStyleCnt="4"/>
      <dgm:spPr/>
    </dgm:pt>
    <dgm:pt modelId="{589526E8-6194-B142-B6A1-B02400264C1F}" type="pres">
      <dgm:prSet presAssocID="{BD20892B-0040-4D0D-8F9A-E796D7E04A0A}" presName="vert1" presStyleCnt="0"/>
      <dgm:spPr/>
    </dgm:pt>
    <dgm:pt modelId="{F18F364D-7902-3446-9DA5-BC6B2D31E2A3}" type="pres">
      <dgm:prSet presAssocID="{065DED33-58C1-4393-B623-21764268F686}" presName="thickLine" presStyleLbl="alignNode1" presStyleIdx="1" presStyleCnt="4"/>
      <dgm:spPr/>
    </dgm:pt>
    <dgm:pt modelId="{57313A02-0A30-1A4C-A5B3-0304F6D7F2D3}" type="pres">
      <dgm:prSet presAssocID="{065DED33-58C1-4393-B623-21764268F686}" presName="horz1" presStyleCnt="0"/>
      <dgm:spPr/>
    </dgm:pt>
    <dgm:pt modelId="{C1CD8E95-32D2-8C41-BD1F-2D9E55E42DA6}" type="pres">
      <dgm:prSet presAssocID="{065DED33-58C1-4393-B623-21764268F686}" presName="tx1" presStyleLbl="revTx" presStyleIdx="1" presStyleCnt="4"/>
      <dgm:spPr/>
    </dgm:pt>
    <dgm:pt modelId="{88C45FE8-1666-6D4D-80C6-538A457B7151}" type="pres">
      <dgm:prSet presAssocID="{065DED33-58C1-4393-B623-21764268F686}" presName="vert1" presStyleCnt="0"/>
      <dgm:spPr/>
    </dgm:pt>
    <dgm:pt modelId="{1AF93CC2-6CDB-AA45-83F3-3798BB0504C0}" type="pres">
      <dgm:prSet presAssocID="{4551E994-960B-4AE3-BF28-A6C4382292BC}" presName="thickLine" presStyleLbl="alignNode1" presStyleIdx="2" presStyleCnt="4"/>
      <dgm:spPr/>
    </dgm:pt>
    <dgm:pt modelId="{E01270B2-583C-2441-8DD1-6B1A631A6A35}" type="pres">
      <dgm:prSet presAssocID="{4551E994-960B-4AE3-BF28-A6C4382292BC}" presName="horz1" presStyleCnt="0"/>
      <dgm:spPr/>
    </dgm:pt>
    <dgm:pt modelId="{52A61DD0-4A3F-284D-B86A-529D8A39A923}" type="pres">
      <dgm:prSet presAssocID="{4551E994-960B-4AE3-BF28-A6C4382292BC}" presName="tx1" presStyleLbl="revTx" presStyleIdx="2" presStyleCnt="4"/>
      <dgm:spPr/>
    </dgm:pt>
    <dgm:pt modelId="{7C09B5EA-77BC-5E49-85A7-B3815CFB4D6F}" type="pres">
      <dgm:prSet presAssocID="{4551E994-960B-4AE3-BF28-A6C4382292BC}" presName="vert1" presStyleCnt="0"/>
      <dgm:spPr/>
    </dgm:pt>
    <dgm:pt modelId="{9A86E0C6-0E4A-2140-B5FB-3238EB141A9D}" type="pres">
      <dgm:prSet presAssocID="{C3AB1F8A-005D-40DB-B89A-30DA8CF9C276}" presName="thickLine" presStyleLbl="alignNode1" presStyleIdx="3" presStyleCnt="4"/>
      <dgm:spPr/>
    </dgm:pt>
    <dgm:pt modelId="{030D8607-D89B-724C-8F23-A051ED58AC46}" type="pres">
      <dgm:prSet presAssocID="{C3AB1F8A-005D-40DB-B89A-30DA8CF9C276}" presName="horz1" presStyleCnt="0"/>
      <dgm:spPr/>
    </dgm:pt>
    <dgm:pt modelId="{B19A9CD2-127D-C647-A650-EFEA15234FEC}" type="pres">
      <dgm:prSet presAssocID="{C3AB1F8A-005D-40DB-B89A-30DA8CF9C276}" presName="tx1" presStyleLbl="revTx" presStyleIdx="3" presStyleCnt="4" custScaleY="183917"/>
      <dgm:spPr/>
    </dgm:pt>
    <dgm:pt modelId="{A0E6F724-C219-0041-AB1C-5AB68BBF8B76}" type="pres">
      <dgm:prSet presAssocID="{C3AB1F8A-005D-40DB-B89A-30DA8CF9C276}" presName="vert1" presStyleCnt="0"/>
      <dgm:spPr/>
    </dgm:pt>
  </dgm:ptLst>
  <dgm:cxnLst>
    <dgm:cxn modelId="{D5FEDD23-4317-47E9-9B8E-5A03E627DA15}" srcId="{886DC906-0544-442D-93E0-F887424EBB81}" destId="{BD20892B-0040-4D0D-8F9A-E796D7E04A0A}" srcOrd="0" destOrd="0" parTransId="{FE1304B9-A66C-449D-9D29-DED9D74A4D4B}" sibTransId="{FE78C89A-13AD-4B1C-BA6C-316AF00A7627}"/>
    <dgm:cxn modelId="{FAC2A647-FFF4-D74D-B855-3AC1834D96B3}" type="presOf" srcId="{BD20892B-0040-4D0D-8F9A-E796D7E04A0A}" destId="{8F690C71-7171-C246-A809-34ABCC32575B}" srcOrd="0" destOrd="0" presId="urn:microsoft.com/office/officeart/2008/layout/LinedList"/>
    <dgm:cxn modelId="{35958152-D853-44FA-A373-E9E7C708421F}" srcId="{886DC906-0544-442D-93E0-F887424EBB81}" destId="{4551E994-960B-4AE3-BF28-A6C4382292BC}" srcOrd="2" destOrd="0" parTransId="{05940D49-F40D-4668-B1F4-0DA33866E707}" sibTransId="{DCAC2176-BBEC-41D4-BD23-6AB019370228}"/>
    <dgm:cxn modelId="{F9848360-F24A-415E-8AB9-82249524A021}" srcId="{886DC906-0544-442D-93E0-F887424EBB81}" destId="{065DED33-58C1-4393-B623-21764268F686}" srcOrd="1" destOrd="0" parTransId="{6316E95B-997C-47D7-83DB-7BBA72E0AB01}" sibTransId="{9B77ED93-10C4-4916-8A49-33EA503DC35A}"/>
    <dgm:cxn modelId="{46F8986D-47EB-4332-AF5F-6F40A8753094}" srcId="{886DC906-0544-442D-93E0-F887424EBB81}" destId="{C3AB1F8A-005D-40DB-B89A-30DA8CF9C276}" srcOrd="3" destOrd="0" parTransId="{E6F5E351-0F6E-462C-82BC-3B91794CE926}" sibTransId="{C68AABEF-A239-48B2-9426-BAAD77874FDB}"/>
    <dgm:cxn modelId="{FE70FF7B-4A6A-7741-BB93-F5516AE511BA}" type="presOf" srcId="{C3AB1F8A-005D-40DB-B89A-30DA8CF9C276}" destId="{B19A9CD2-127D-C647-A650-EFEA15234FEC}" srcOrd="0" destOrd="0" presId="urn:microsoft.com/office/officeart/2008/layout/LinedList"/>
    <dgm:cxn modelId="{4FFFBAD1-88F3-A245-9C8F-424DC7E7613A}" type="presOf" srcId="{886DC906-0544-442D-93E0-F887424EBB81}" destId="{53DD080E-B10E-6E4B-B2A7-703096D2C457}" srcOrd="0" destOrd="0" presId="urn:microsoft.com/office/officeart/2008/layout/LinedList"/>
    <dgm:cxn modelId="{106FA6F0-2ED8-AF4B-BBB6-7D3CACAB57A3}" type="presOf" srcId="{4551E994-960B-4AE3-BF28-A6C4382292BC}" destId="{52A61DD0-4A3F-284D-B86A-529D8A39A923}" srcOrd="0" destOrd="0" presId="urn:microsoft.com/office/officeart/2008/layout/LinedList"/>
    <dgm:cxn modelId="{5E32C7F2-A220-AF44-93B0-31E31A12F038}" type="presOf" srcId="{065DED33-58C1-4393-B623-21764268F686}" destId="{C1CD8E95-32D2-8C41-BD1F-2D9E55E42DA6}" srcOrd="0" destOrd="0" presId="urn:microsoft.com/office/officeart/2008/layout/LinedList"/>
    <dgm:cxn modelId="{F17ADB78-74BA-C243-A7BD-D8334A257CFC}" type="presParOf" srcId="{53DD080E-B10E-6E4B-B2A7-703096D2C457}" destId="{1BACB882-3736-8B40-8E1D-2012BEC150BC}" srcOrd="0" destOrd="0" presId="urn:microsoft.com/office/officeart/2008/layout/LinedList"/>
    <dgm:cxn modelId="{C572EF57-AD47-814B-B906-20F07FCFE938}" type="presParOf" srcId="{53DD080E-B10E-6E4B-B2A7-703096D2C457}" destId="{E216AB02-6BC7-A848-A0D4-F5B00F28BA6C}" srcOrd="1" destOrd="0" presId="urn:microsoft.com/office/officeart/2008/layout/LinedList"/>
    <dgm:cxn modelId="{36A79870-A136-9243-A1C9-0260BACA970B}" type="presParOf" srcId="{E216AB02-6BC7-A848-A0D4-F5B00F28BA6C}" destId="{8F690C71-7171-C246-A809-34ABCC32575B}" srcOrd="0" destOrd="0" presId="urn:microsoft.com/office/officeart/2008/layout/LinedList"/>
    <dgm:cxn modelId="{AE427E48-38D3-9742-958D-22F69EFFD5AE}" type="presParOf" srcId="{E216AB02-6BC7-A848-A0D4-F5B00F28BA6C}" destId="{589526E8-6194-B142-B6A1-B02400264C1F}" srcOrd="1" destOrd="0" presId="urn:microsoft.com/office/officeart/2008/layout/LinedList"/>
    <dgm:cxn modelId="{9ADFEE1F-3C84-DB43-B66F-1D8B644162BE}" type="presParOf" srcId="{53DD080E-B10E-6E4B-B2A7-703096D2C457}" destId="{F18F364D-7902-3446-9DA5-BC6B2D31E2A3}" srcOrd="2" destOrd="0" presId="urn:microsoft.com/office/officeart/2008/layout/LinedList"/>
    <dgm:cxn modelId="{AD91B609-65E1-EC48-914B-747799BB3268}" type="presParOf" srcId="{53DD080E-B10E-6E4B-B2A7-703096D2C457}" destId="{57313A02-0A30-1A4C-A5B3-0304F6D7F2D3}" srcOrd="3" destOrd="0" presId="urn:microsoft.com/office/officeart/2008/layout/LinedList"/>
    <dgm:cxn modelId="{F0A3CF46-47C3-2D40-BA16-3431C4505D31}" type="presParOf" srcId="{57313A02-0A30-1A4C-A5B3-0304F6D7F2D3}" destId="{C1CD8E95-32D2-8C41-BD1F-2D9E55E42DA6}" srcOrd="0" destOrd="0" presId="urn:microsoft.com/office/officeart/2008/layout/LinedList"/>
    <dgm:cxn modelId="{0D11CE65-8C7F-6A44-896C-FE94311D11CE}" type="presParOf" srcId="{57313A02-0A30-1A4C-A5B3-0304F6D7F2D3}" destId="{88C45FE8-1666-6D4D-80C6-538A457B7151}" srcOrd="1" destOrd="0" presId="urn:microsoft.com/office/officeart/2008/layout/LinedList"/>
    <dgm:cxn modelId="{F0BCC4BA-E476-1745-B8DC-16213CB638B3}" type="presParOf" srcId="{53DD080E-B10E-6E4B-B2A7-703096D2C457}" destId="{1AF93CC2-6CDB-AA45-83F3-3798BB0504C0}" srcOrd="4" destOrd="0" presId="urn:microsoft.com/office/officeart/2008/layout/LinedList"/>
    <dgm:cxn modelId="{D62360A1-7DA9-6247-9457-9974F59BFB3A}" type="presParOf" srcId="{53DD080E-B10E-6E4B-B2A7-703096D2C457}" destId="{E01270B2-583C-2441-8DD1-6B1A631A6A35}" srcOrd="5" destOrd="0" presId="urn:microsoft.com/office/officeart/2008/layout/LinedList"/>
    <dgm:cxn modelId="{BF5EDA5A-4AE8-EF42-81C0-3BDE537E16D3}" type="presParOf" srcId="{E01270B2-583C-2441-8DD1-6B1A631A6A35}" destId="{52A61DD0-4A3F-284D-B86A-529D8A39A923}" srcOrd="0" destOrd="0" presId="urn:microsoft.com/office/officeart/2008/layout/LinedList"/>
    <dgm:cxn modelId="{54B50ABC-B651-0C43-8D48-663FFC05E440}" type="presParOf" srcId="{E01270B2-583C-2441-8DD1-6B1A631A6A35}" destId="{7C09B5EA-77BC-5E49-85A7-B3815CFB4D6F}" srcOrd="1" destOrd="0" presId="urn:microsoft.com/office/officeart/2008/layout/LinedList"/>
    <dgm:cxn modelId="{4C474344-8259-FC44-8429-E1EA5D96F863}" type="presParOf" srcId="{53DD080E-B10E-6E4B-B2A7-703096D2C457}" destId="{9A86E0C6-0E4A-2140-B5FB-3238EB141A9D}" srcOrd="6" destOrd="0" presId="urn:microsoft.com/office/officeart/2008/layout/LinedList"/>
    <dgm:cxn modelId="{B4503C38-CF13-C94F-A313-BFD7A7B4EBFB}" type="presParOf" srcId="{53DD080E-B10E-6E4B-B2A7-703096D2C457}" destId="{030D8607-D89B-724C-8F23-A051ED58AC46}" srcOrd="7" destOrd="0" presId="urn:microsoft.com/office/officeart/2008/layout/LinedList"/>
    <dgm:cxn modelId="{3A7CD8DD-0F57-C147-BE47-54A5296F9BCD}" type="presParOf" srcId="{030D8607-D89B-724C-8F23-A051ED58AC46}" destId="{B19A9CD2-127D-C647-A650-EFEA15234FEC}" srcOrd="0" destOrd="0" presId="urn:microsoft.com/office/officeart/2008/layout/LinedList"/>
    <dgm:cxn modelId="{30DEBB58-BB74-134A-A4C8-F0E6AE15FCD1}" type="presParOf" srcId="{030D8607-D89B-724C-8F23-A051ED58AC46}" destId="{A0E6F724-C219-0041-AB1C-5AB68BBF8B76}"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FBC6562-7D90-4463-9C39-5EE0D8D1FC8D}" type="doc">
      <dgm:prSet loTypeId="urn:microsoft.com/office/officeart/2005/8/layout/vList2" loCatId="list" qsTypeId="urn:microsoft.com/office/officeart/2005/8/quickstyle/simple2" qsCatId="simple" csTypeId="urn:microsoft.com/office/officeart/2005/8/colors/accent3_2" csCatId="accent3" phldr="1"/>
      <dgm:spPr/>
      <dgm:t>
        <a:bodyPr/>
        <a:lstStyle/>
        <a:p>
          <a:endParaRPr lang="en-US"/>
        </a:p>
      </dgm:t>
    </dgm:pt>
    <dgm:pt modelId="{0AEABEF4-2DF1-4B6D-A344-0BEB962A6A97}">
      <dgm:prSet/>
      <dgm:spPr/>
      <dgm:t>
        <a:bodyPr/>
        <a:lstStyle/>
        <a:p>
          <a:r>
            <a:rPr lang="en-US" b="1" dirty="0"/>
            <a:t>Social Issues need context.</a:t>
          </a:r>
          <a:endParaRPr lang="en-US" dirty="0"/>
        </a:p>
      </dgm:t>
    </dgm:pt>
    <dgm:pt modelId="{46AB4997-0F5C-4A1F-B6E8-AEBEF654D4F5}" type="parTrans" cxnId="{61370BEE-A766-4776-9663-3652E5394C8C}">
      <dgm:prSet/>
      <dgm:spPr/>
      <dgm:t>
        <a:bodyPr/>
        <a:lstStyle/>
        <a:p>
          <a:endParaRPr lang="en-US"/>
        </a:p>
      </dgm:t>
    </dgm:pt>
    <dgm:pt modelId="{2B8EF267-A479-4BB1-897A-57BA4241A14F}" type="sibTrans" cxnId="{61370BEE-A766-4776-9663-3652E5394C8C}">
      <dgm:prSet/>
      <dgm:spPr/>
      <dgm:t>
        <a:bodyPr/>
        <a:lstStyle/>
        <a:p>
          <a:endParaRPr lang="en-US"/>
        </a:p>
      </dgm:t>
    </dgm:pt>
    <dgm:pt modelId="{A6D932BC-0F61-413E-9EA4-749705F8FB8F}">
      <dgm:prSet/>
      <dgm:spPr/>
      <dgm:t>
        <a:bodyPr/>
        <a:lstStyle/>
        <a:p>
          <a:r>
            <a:rPr lang="en-US" dirty="0"/>
            <a:t>This slide show is designed to give you an overview of some important minds in modern theory and some different ways to examine political theory. It’s the </a:t>
          </a:r>
          <a:r>
            <a:rPr lang="en-US" b="1" i="1" dirty="0"/>
            <a:t>Metaethics</a:t>
          </a:r>
          <a:r>
            <a:rPr lang="en-US" dirty="0"/>
            <a:t> of the course (Review – Dealing with how we tackle issues before we tackle issues).</a:t>
          </a:r>
        </a:p>
      </dgm:t>
    </dgm:pt>
    <dgm:pt modelId="{F1971F94-1AC1-4FCD-B14D-E9987C7EF199}" type="parTrans" cxnId="{47AAEDBB-1491-44BA-A8D1-56A0ED2E144A}">
      <dgm:prSet/>
      <dgm:spPr/>
      <dgm:t>
        <a:bodyPr/>
        <a:lstStyle/>
        <a:p>
          <a:endParaRPr lang="en-US"/>
        </a:p>
      </dgm:t>
    </dgm:pt>
    <dgm:pt modelId="{0E152DEB-195B-48FD-ABEA-FBDA0C554415}" type="sibTrans" cxnId="{47AAEDBB-1491-44BA-A8D1-56A0ED2E144A}">
      <dgm:prSet/>
      <dgm:spPr/>
      <dgm:t>
        <a:bodyPr/>
        <a:lstStyle/>
        <a:p>
          <a:endParaRPr lang="en-US"/>
        </a:p>
      </dgm:t>
    </dgm:pt>
    <dgm:pt modelId="{72EF6736-5E94-7E46-B34C-28B67947213F}">
      <dgm:prSet/>
      <dgm:spPr/>
      <dgm:t>
        <a:bodyPr/>
        <a:lstStyle/>
        <a:p>
          <a:endParaRPr lang="en-US" dirty="0"/>
        </a:p>
      </dgm:t>
    </dgm:pt>
    <dgm:pt modelId="{3397E667-8004-A54D-86F4-7D297AB9413A}" type="parTrans" cxnId="{056E7EF2-7A01-0C4E-A662-A62D273EEEE7}">
      <dgm:prSet/>
      <dgm:spPr/>
      <dgm:t>
        <a:bodyPr/>
        <a:lstStyle/>
        <a:p>
          <a:endParaRPr lang="en-US"/>
        </a:p>
      </dgm:t>
    </dgm:pt>
    <dgm:pt modelId="{45A2BC85-A9D6-6849-BDC4-51E5FB155A98}" type="sibTrans" cxnId="{056E7EF2-7A01-0C4E-A662-A62D273EEEE7}">
      <dgm:prSet/>
      <dgm:spPr/>
      <dgm:t>
        <a:bodyPr/>
        <a:lstStyle/>
        <a:p>
          <a:endParaRPr lang="en-US"/>
        </a:p>
      </dgm:t>
    </dgm:pt>
    <dgm:pt modelId="{5F00E403-98B8-CB46-8FBA-13F9A9AD3B4B}" type="pres">
      <dgm:prSet presAssocID="{DFBC6562-7D90-4463-9C39-5EE0D8D1FC8D}" presName="linear" presStyleCnt="0">
        <dgm:presLayoutVars>
          <dgm:animLvl val="lvl"/>
          <dgm:resizeHandles val="exact"/>
        </dgm:presLayoutVars>
      </dgm:prSet>
      <dgm:spPr/>
    </dgm:pt>
    <dgm:pt modelId="{601435CF-17C3-6846-9C8A-6830C3300304}" type="pres">
      <dgm:prSet presAssocID="{0AEABEF4-2DF1-4B6D-A344-0BEB962A6A97}" presName="parentText" presStyleLbl="node1" presStyleIdx="0" presStyleCnt="1">
        <dgm:presLayoutVars>
          <dgm:chMax val="0"/>
          <dgm:bulletEnabled val="1"/>
        </dgm:presLayoutVars>
      </dgm:prSet>
      <dgm:spPr/>
    </dgm:pt>
    <dgm:pt modelId="{3841F40D-179E-F748-BB2F-F1C20D653D55}" type="pres">
      <dgm:prSet presAssocID="{0AEABEF4-2DF1-4B6D-A344-0BEB962A6A97}" presName="childText" presStyleLbl="revTx" presStyleIdx="0" presStyleCnt="1">
        <dgm:presLayoutVars>
          <dgm:bulletEnabled val="1"/>
        </dgm:presLayoutVars>
      </dgm:prSet>
      <dgm:spPr/>
    </dgm:pt>
  </dgm:ptLst>
  <dgm:cxnLst>
    <dgm:cxn modelId="{9B08A527-74CC-2842-A45A-EEF5F030A09C}" type="presOf" srcId="{DFBC6562-7D90-4463-9C39-5EE0D8D1FC8D}" destId="{5F00E403-98B8-CB46-8FBA-13F9A9AD3B4B}" srcOrd="0" destOrd="0" presId="urn:microsoft.com/office/officeart/2005/8/layout/vList2"/>
    <dgm:cxn modelId="{D21D7739-1A86-CE4F-A611-F64D00516870}" type="presOf" srcId="{A6D932BC-0F61-413E-9EA4-749705F8FB8F}" destId="{3841F40D-179E-F748-BB2F-F1C20D653D55}" srcOrd="0" destOrd="1" presId="urn:microsoft.com/office/officeart/2005/8/layout/vList2"/>
    <dgm:cxn modelId="{F45D16B4-33E0-7642-B5F2-CFD22288EDE5}" type="presOf" srcId="{0AEABEF4-2DF1-4B6D-A344-0BEB962A6A97}" destId="{601435CF-17C3-6846-9C8A-6830C3300304}" srcOrd="0" destOrd="0" presId="urn:microsoft.com/office/officeart/2005/8/layout/vList2"/>
    <dgm:cxn modelId="{47AAEDBB-1491-44BA-A8D1-56A0ED2E144A}" srcId="{0AEABEF4-2DF1-4B6D-A344-0BEB962A6A97}" destId="{A6D932BC-0F61-413E-9EA4-749705F8FB8F}" srcOrd="1" destOrd="0" parTransId="{F1971F94-1AC1-4FCD-B14D-E9987C7EF199}" sibTransId="{0E152DEB-195B-48FD-ABEA-FBDA0C554415}"/>
    <dgm:cxn modelId="{61370BEE-A766-4776-9663-3652E5394C8C}" srcId="{DFBC6562-7D90-4463-9C39-5EE0D8D1FC8D}" destId="{0AEABEF4-2DF1-4B6D-A344-0BEB962A6A97}" srcOrd="0" destOrd="0" parTransId="{46AB4997-0F5C-4A1F-B6E8-AEBEF654D4F5}" sibTransId="{2B8EF267-A479-4BB1-897A-57BA4241A14F}"/>
    <dgm:cxn modelId="{056E7EF2-7A01-0C4E-A662-A62D273EEEE7}" srcId="{0AEABEF4-2DF1-4B6D-A344-0BEB962A6A97}" destId="{72EF6736-5E94-7E46-B34C-28B67947213F}" srcOrd="0" destOrd="0" parTransId="{3397E667-8004-A54D-86F4-7D297AB9413A}" sibTransId="{45A2BC85-A9D6-6849-BDC4-51E5FB155A98}"/>
    <dgm:cxn modelId="{D66B14F8-B585-C34C-91EA-5A40705C8B73}" type="presOf" srcId="{72EF6736-5E94-7E46-B34C-28B67947213F}" destId="{3841F40D-179E-F748-BB2F-F1C20D653D55}" srcOrd="0" destOrd="0" presId="urn:microsoft.com/office/officeart/2005/8/layout/vList2"/>
    <dgm:cxn modelId="{0B5C4852-0571-5D41-BFFF-13A90AF8D7C9}" type="presParOf" srcId="{5F00E403-98B8-CB46-8FBA-13F9A9AD3B4B}" destId="{601435CF-17C3-6846-9C8A-6830C3300304}" srcOrd="0" destOrd="0" presId="urn:microsoft.com/office/officeart/2005/8/layout/vList2"/>
    <dgm:cxn modelId="{D9870A7A-1A45-E546-8FA0-AC316758BF3B}" type="presParOf" srcId="{5F00E403-98B8-CB46-8FBA-13F9A9AD3B4B}" destId="{3841F40D-179E-F748-BB2F-F1C20D653D55}"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15FE79F-3AED-415A-B7A2-2B23CA92D2E7}" type="doc">
      <dgm:prSet loTypeId="urn:microsoft.com/office/officeart/2005/8/layout/list1" loCatId="list" qsTypeId="urn:microsoft.com/office/officeart/2005/8/quickstyle/simple4" qsCatId="simple" csTypeId="urn:microsoft.com/office/officeart/2005/8/colors/colorful1" csCatId="colorful"/>
      <dgm:spPr/>
      <dgm:t>
        <a:bodyPr/>
        <a:lstStyle/>
        <a:p>
          <a:endParaRPr lang="en-US"/>
        </a:p>
      </dgm:t>
    </dgm:pt>
    <dgm:pt modelId="{B5557588-2198-4354-9168-063F7A21F481}">
      <dgm:prSet/>
      <dgm:spPr/>
      <dgm:t>
        <a:bodyPr/>
        <a:lstStyle/>
        <a:p>
          <a:r>
            <a:rPr lang="en-US"/>
            <a:t>Michel Foucault</a:t>
          </a:r>
        </a:p>
      </dgm:t>
    </dgm:pt>
    <dgm:pt modelId="{B9DB4A81-5AAC-48F2-AE91-435FC36E66B7}" type="parTrans" cxnId="{7932654E-FCC7-42FF-9356-BF23CFDAE359}">
      <dgm:prSet/>
      <dgm:spPr/>
      <dgm:t>
        <a:bodyPr/>
        <a:lstStyle/>
        <a:p>
          <a:endParaRPr lang="en-US"/>
        </a:p>
      </dgm:t>
    </dgm:pt>
    <dgm:pt modelId="{1A1705F2-D24D-44FB-88FE-7F34EA99454E}" type="sibTrans" cxnId="{7932654E-FCC7-42FF-9356-BF23CFDAE359}">
      <dgm:prSet/>
      <dgm:spPr/>
      <dgm:t>
        <a:bodyPr/>
        <a:lstStyle/>
        <a:p>
          <a:endParaRPr lang="en-US"/>
        </a:p>
      </dgm:t>
    </dgm:pt>
    <dgm:pt modelId="{43F9366D-BD0C-4D86-9B93-FE14B3EA5D8B}">
      <dgm:prSet/>
      <dgm:spPr/>
      <dgm:t>
        <a:bodyPr/>
        <a:lstStyle/>
        <a:p>
          <a:r>
            <a:rPr lang="en-US"/>
            <a:t>Noam Chomsky</a:t>
          </a:r>
        </a:p>
      </dgm:t>
    </dgm:pt>
    <dgm:pt modelId="{8A06621D-EA7E-4319-9072-7F7E02F25B03}" type="parTrans" cxnId="{1A02631B-B7AB-449F-ADFE-F77190935F75}">
      <dgm:prSet/>
      <dgm:spPr/>
      <dgm:t>
        <a:bodyPr/>
        <a:lstStyle/>
        <a:p>
          <a:endParaRPr lang="en-US"/>
        </a:p>
      </dgm:t>
    </dgm:pt>
    <dgm:pt modelId="{FB1C837C-8DC5-40EA-8002-10017595CB77}" type="sibTrans" cxnId="{1A02631B-B7AB-449F-ADFE-F77190935F75}">
      <dgm:prSet/>
      <dgm:spPr/>
      <dgm:t>
        <a:bodyPr/>
        <a:lstStyle/>
        <a:p>
          <a:endParaRPr lang="en-US"/>
        </a:p>
      </dgm:t>
    </dgm:pt>
    <dgm:pt modelId="{FD377644-5728-43A0-8C33-BDFE9002681D}">
      <dgm:prSet/>
      <dgm:spPr/>
      <dgm:t>
        <a:bodyPr/>
        <a:lstStyle/>
        <a:p>
          <a:r>
            <a:rPr lang="en-US"/>
            <a:t>G.A. Cohen</a:t>
          </a:r>
        </a:p>
      </dgm:t>
    </dgm:pt>
    <dgm:pt modelId="{0C756EFB-6C3C-4915-BFC1-2325DDB23676}" type="parTrans" cxnId="{E02047E7-6CFF-497A-8BB1-9E36D4DE029E}">
      <dgm:prSet/>
      <dgm:spPr/>
      <dgm:t>
        <a:bodyPr/>
        <a:lstStyle/>
        <a:p>
          <a:endParaRPr lang="en-US"/>
        </a:p>
      </dgm:t>
    </dgm:pt>
    <dgm:pt modelId="{6A25E049-C88F-42CA-B03A-A45DA1E74ED7}" type="sibTrans" cxnId="{E02047E7-6CFF-497A-8BB1-9E36D4DE029E}">
      <dgm:prSet/>
      <dgm:spPr/>
      <dgm:t>
        <a:bodyPr/>
        <a:lstStyle/>
        <a:p>
          <a:endParaRPr lang="en-US"/>
        </a:p>
      </dgm:t>
    </dgm:pt>
    <dgm:pt modelId="{FE5F35F0-0DFF-C749-ADF6-38D6A85C246B}" type="pres">
      <dgm:prSet presAssocID="{A15FE79F-3AED-415A-B7A2-2B23CA92D2E7}" presName="linear" presStyleCnt="0">
        <dgm:presLayoutVars>
          <dgm:dir/>
          <dgm:animLvl val="lvl"/>
          <dgm:resizeHandles val="exact"/>
        </dgm:presLayoutVars>
      </dgm:prSet>
      <dgm:spPr/>
    </dgm:pt>
    <dgm:pt modelId="{9580D763-DDDB-DB47-9563-D24A2FF26F9D}" type="pres">
      <dgm:prSet presAssocID="{B5557588-2198-4354-9168-063F7A21F481}" presName="parentLin" presStyleCnt="0"/>
      <dgm:spPr/>
    </dgm:pt>
    <dgm:pt modelId="{6CD53CE7-1F7A-1F4A-9FE0-49E52DCF5642}" type="pres">
      <dgm:prSet presAssocID="{B5557588-2198-4354-9168-063F7A21F481}" presName="parentLeftMargin" presStyleLbl="node1" presStyleIdx="0" presStyleCnt="3"/>
      <dgm:spPr/>
    </dgm:pt>
    <dgm:pt modelId="{93DDAD9C-853F-AB4F-9E90-A060D6B8EA8B}" type="pres">
      <dgm:prSet presAssocID="{B5557588-2198-4354-9168-063F7A21F481}" presName="parentText" presStyleLbl="node1" presStyleIdx="0" presStyleCnt="3">
        <dgm:presLayoutVars>
          <dgm:chMax val="0"/>
          <dgm:bulletEnabled val="1"/>
        </dgm:presLayoutVars>
      </dgm:prSet>
      <dgm:spPr/>
    </dgm:pt>
    <dgm:pt modelId="{9472A05C-A3AE-D544-A1C5-6153E4E2258B}" type="pres">
      <dgm:prSet presAssocID="{B5557588-2198-4354-9168-063F7A21F481}" presName="negativeSpace" presStyleCnt="0"/>
      <dgm:spPr/>
    </dgm:pt>
    <dgm:pt modelId="{3E001591-F7B9-0746-8F52-61DE3C1680ED}" type="pres">
      <dgm:prSet presAssocID="{B5557588-2198-4354-9168-063F7A21F481}" presName="childText" presStyleLbl="conFgAcc1" presStyleIdx="0" presStyleCnt="3">
        <dgm:presLayoutVars>
          <dgm:bulletEnabled val="1"/>
        </dgm:presLayoutVars>
      </dgm:prSet>
      <dgm:spPr/>
    </dgm:pt>
    <dgm:pt modelId="{9459D047-F34D-404B-B10C-2FA9956A6AA9}" type="pres">
      <dgm:prSet presAssocID="{1A1705F2-D24D-44FB-88FE-7F34EA99454E}" presName="spaceBetweenRectangles" presStyleCnt="0"/>
      <dgm:spPr/>
    </dgm:pt>
    <dgm:pt modelId="{0830EFCF-DD57-814F-BEC2-38A89CE287A1}" type="pres">
      <dgm:prSet presAssocID="{43F9366D-BD0C-4D86-9B93-FE14B3EA5D8B}" presName="parentLin" presStyleCnt="0"/>
      <dgm:spPr/>
    </dgm:pt>
    <dgm:pt modelId="{C937BF6B-46D5-2A49-8D45-76361E7D04A6}" type="pres">
      <dgm:prSet presAssocID="{43F9366D-BD0C-4D86-9B93-FE14B3EA5D8B}" presName="parentLeftMargin" presStyleLbl="node1" presStyleIdx="0" presStyleCnt="3"/>
      <dgm:spPr/>
    </dgm:pt>
    <dgm:pt modelId="{82708BDC-F9D5-EA43-9D56-BC6638B88D04}" type="pres">
      <dgm:prSet presAssocID="{43F9366D-BD0C-4D86-9B93-FE14B3EA5D8B}" presName="parentText" presStyleLbl="node1" presStyleIdx="1" presStyleCnt="3">
        <dgm:presLayoutVars>
          <dgm:chMax val="0"/>
          <dgm:bulletEnabled val="1"/>
        </dgm:presLayoutVars>
      </dgm:prSet>
      <dgm:spPr/>
    </dgm:pt>
    <dgm:pt modelId="{B3EB664E-380C-3742-9D70-34F1E695D1F9}" type="pres">
      <dgm:prSet presAssocID="{43F9366D-BD0C-4D86-9B93-FE14B3EA5D8B}" presName="negativeSpace" presStyleCnt="0"/>
      <dgm:spPr/>
    </dgm:pt>
    <dgm:pt modelId="{237D1B9D-AD06-F144-B30A-EDA6C4B3494F}" type="pres">
      <dgm:prSet presAssocID="{43F9366D-BD0C-4D86-9B93-FE14B3EA5D8B}" presName="childText" presStyleLbl="conFgAcc1" presStyleIdx="1" presStyleCnt="3">
        <dgm:presLayoutVars>
          <dgm:bulletEnabled val="1"/>
        </dgm:presLayoutVars>
      </dgm:prSet>
      <dgm:spPr/>
    </dgm:pt>
    <dgm:pt modelId="{27293095-3D09-4348-8322-88B8E212EDB7}" type="pres">
      <dgm:prSet presAssocID="{FB1C837C-8DC5-40EA-8002-10017595CB77}" presName="spaceBetweenRectangles" presStyleCnt="0"/>
      <dgm:spPr/>
    </dgm:pt>
    <dgm:pt modelId="{7E7B25D7-F643-7D4A-99BB-177DE4E7C3B4}" type="pres">
      <dgm:prSet presAssocID="{FD377644-5728-43A0-8C33-BDFE9002681D}" presName="parentLin" presStyleCnt="0"/>
      <dgm:spPr/>
    </dgm:pt>
    <dgm:pt modelId="{F4CCDCCA-007B-E245-972D-F710FC4A8A98}" type="pres">
      <dgm:prSet presAssocID="{FD377644-5728-43A0-8C33-BDFE9002681D}" presName="parentLeftMargin" presStyleLbl="node1" presStyleIdx="1" presStyleCnt="3"/>
      <dgm:spPr/>
    </dgm:pt>
    <dgm:pt modelId="{A9B2FD74-7728-104D-AAD7-71D7540D3DE9}" type="pres">
      <dgm:prSet presAssocID="{FD377644-5728-43A0-8C33-BDFE9002681D}" presName="parentText" presStyleLbl="node1" presStyleIdx="2" presStyleCnt="3">
        <dgm:presLayoutVars>
          <dgm:chMax val="0"/>
          <dgm:bulletEnabled val="1"/>
        </dgm:presLayoutVars>
      </dgm:prSet>
      <dgm:spPr/>
    </dgm:pt>
    <dgm:pt modelId="{BD329FDA-AC08-6F43-AD50-9ACC8B8EC530}" type="pres">
      <dgm:prSet presAssocID="{FD377644-5728-43A0-8C33-BDFE9002681D}" presName="negativeSpace" presStyleCnt="0"/>
      <dgm:spPr/>
    </dgm:pt>
    <dgm:pt modelId="{620F52AA-6826-5F4E-A78D-C8F01890B934}" type="pres">
      <dgm:prSet presAssocID="{FD377644-5728-43A0-8C33-BDFE9002681D}" presName="childText" presStyleLbl="conFgAcc1" presStyleIdx="2" presStyleCnt="3">
        <dgm:presLayoutVars>
          <dgm:bulletEnabled val="1"/>
        </dgm:presLayoutVars>
      </dgm:prSet>
      <dgm:spPr/>
    </dgm:pt>
  </dgm:ptLst>
  <dgm:cxnLst>
    <dgm:cxn modelId="{A06F9213-9DCE-3A45-AC02-835B9E2B3A07}" type="presOf" srcId="{43F9366D-BD0C-4D86-9B93-FE14B3EA5D8B}" destId="{C937BF6B-46D5-2A49-8D45-76361E7D04A6}" srcOrd="0" destOrd="0" presId="urn:microsoft.com/office/officeart/2005/8/layout/list1"/>
    <dgm:cxn modelId="{1A02631B-B7AB-449F-ADFE-F77190935F75}" srcId="{A15FE79F-3AED-415A-B7A2-2B23CA92D2E7}" destId="{43F9366D-BD0C-4D86-9B93-FE14B3EA5D8B}" srcOrd="1" destOrd="0" parTransId="{8A06621D-EA7E-4319-9072-7F7E02F25B03}" sibTransId="{FB1C837C-8DC5-40EA-8002-10017595CB77}"/>
    <dgm:cxn modelId="{88911C3E-6873-0841-86A8-9209D09FD875}" type="presOf" srcId="{A15FE79F-3AED-415A-B7A2-2B23CA92D2E7}" destId="{FE5F35F0-0DFF-C749-ADF6-38D6A85C246B}" srcOrd="0" destOrd="0" presId="urn:microsoft.com/office/officeart/2005/8/layout/list1"/>
    <dgm:cxn modelId="{1228A84B-52B1-464F-9975-6A1EEC515631}" type="presOf" srcId="{B5557588-2198-4354-9168-063F7A21F481}" destId="{6CD53CE7-1F7A-1F4A-9FE0-49E52DCF5642}" srcOrd="0" destOrd="0" presId="urn:microsoft.com/office/officeart/2005/8/layout/list1"/>
    <dgm:cxn modelId="{7932654E-FCC7-42FF-9356-BF23CFDAE359}" srcId="{A15FE79F-3AED-415A-B7A2-2B23CA92D2E7}" destId="{B5557588-2198-4354-9168-063F7A21F481}" srcOrd="0" destOrd="0" parTransId="{B9DB4A81-5AAC-48F2-AE91-435FC36E66B7}" sibTransId="{1A1705F2-D24D-44FB-88FE-7F34EA99454E}"/>
    <dgm:cxn modelId="{6D7AA25E-3E45-D344-A922-AFDDB77E148E}" type="presOf" srcId="{B5557588-2198-4354-9168-063F7A21F481}" destId="{93DDAD9C-853F-AB4F-9E90-A060D6B8EA8B}" srcOrd="1" destOrd="0" presId="urn:microsoft.com/office/officeart/2005/8/layout/list1"/>
    <dgm:cxn modelId="{055F9961-20BC-8B47-9B81-B7EC5008DBC3}" type="presOf" srcId="{43F9366D-BD0C-4D86-9B93-FE14B3EA5D8B}" destId="{82708BDC-F9D5-EA43-9D56-BC6638B88D04}" srcOrd="1" destOrd="0" presId="urn:microsoft.com/office/officeart/2005/8/layout/list1"/>
    <dgm:cxn modelId="{4E8F32CA-4A67-CD42-9C87-0CAAF72EAC7F}" type="presOf" srcId="{FD377644-5728-43A0-8C33-BDFE9002681D}" destId="{F4CCDCCA-007B-E245-972D-F710FC4A8A98}" srcOrd="0" destOrd="0" presId="urn:microsoft.com/office/officeart/2005/8/layout/list1"/>
    <dgm:cxn modelId="{B012ABDE-2F60-6B42-88FB-AF90A2A590F3}" type="presOf" srcId="{FD377644-5728-43A0-8C33-BDFE9002681D}" destId="{A9B2FD74-7728-104D-AAD7-71D7540D3DE9}" srcOrd="1" destOrd="0" presId="urn:microsoft.com/office/officeart/2005/8/layout/list1"/>
    <dgm:cxn modelId="{E02047E7-6CFF-497A-8BB1-9E36D4DE029E}" srcId="{A15FE79F-3AED-415A-B7A2-2B23CA92D2E7}" destId="{FD377644-5728-43A0-8C33-BDFE9002681D}" srcOrd="2" destOrd="0" parTransId="{0C756EFB-6C3C-4915-BFC1-2325DDB23676}" sibTransId="{6A25E049-C88F-42CA-B03A-A45DA1E74ED7}"/>
    <dgm:cxn modelId="{1758BC20-54D9-8C4C-86BA-805E3048CAF3}" type="presParOf" srcId="{FE5F35F0-0DFF-C749-ADF6-38D6A85C246B}" destId="{9580D763-DDDB-DB47-9563-D24A2FF26F9D}" srcOrd="0" destOrd="0" presId="urn:microsoft.com/office/officeart/2005/8/layout/list1"/>
    <dgm:cxn modelId="{C06EC6BA-C964-534F-BD12-E4D41F2DEA64}" type="presParOf" srcId="{9580D763-DDDB-DB47-9563-D24A2FF26F9D}" destId="{6CD53CE7-1F7A-1F4A-9FE0-49E52DCF5642}" srcOrd="0" destOrd="0" presId="urn:microsoft.com/office/officeart/2005/8/layout/list1"/>
    <dgm:cxn modelId="{5EF42DA5-55F1-2940-B064-EF7E5D838E6A}" type="presParOf" srcId="{9580D763-DDDB-DB47-9563-D24A2FF26F9D}" destId="{93DDAD9C-853F-AB4F-9E90-A060D6B8EA8B}" srcOrd="1" destOrd="0" presId="urn:microsoft.com/office/officeart/2005/8/layout/list1"/>
    <dgm:cxn modelId="{ED3EE6BA-A32A-F042-82BB-EA972B59019E}" type="presParOf" srcId="{FE5F35F0-0DFF-C749-ADF6-38D6A85C246B}" destId="{9472A05C-A3AE-D544-A1C5-6153E4E2258B}" srcOrd="1" destOrd="0" presId="urn:microsoft.com/office/officeart/2005/8/layout/list1"/>
    <dgm:cxn modelId="{72C96401-2570-E341-862E-B44C43D541F4}" type="presParOf" srcId="{FE5F35F0-0DFF-C749-ADF6-38D6A85C246B}" destId="{3E001591-F7B9-0746-8F52-61DE3C1680ED}" srcOrd="2" destOrd="0" presId="urn:microsoft.com/office/officeart/2005/8/layout/list1"/>
    <dgm:cxn modelId="{F04089E9-6AF5-D54F-B72D-93F56BA6976F}" type="presParOf" srcId="{FE5F35F0-0DFF-C749-ADF6-38D6A85C246B}" destId="{9459D047-F34D-404B-B10C-2FA9956A6AA9}" srcOrd="3" destOrd="0" presId="urn:microsoft.com/office/officeart/2005/8/layout/list1"/>
    <dgm:cxn modelId="{E22A5B47-8A84-6341-A475-8F7D3E629970}" type="presParOf" srcId="{FE5F35F0-0DFF-C749-ADF6-38D6A85C246B}" destId="{0830EFCF-DD57-814F-BEC2-38A89CE287A1}" srcOrd="4" destOrd="0" presId="urn:microsoft.com/office/officeart/2005/8/layout/list1"/>
    <dgm:cxn modelId="{8863C7EF-35BC-CC43-83B7-D9877BA403DD}" type="presParOf" srcId="{0830EFCF-DD57-814F-BEC2-38A89CE287A1}" destId="{C937BF6B-46D5-2A49-8D45-76361E7D04A6}" srcOrd="0" destOrd="0" presId="urn:microsoft.com/office/officeart/2005/8/layout/list1"/>
    <dgm:cxn modelId="{FD3ED0FA-66AF-504D-A893-812D6B458E61}" type="presParOf" srcId="{0830EFCF-DD57-814F-BEC2-38A89CE287A1}" destId="{82708BDC-F9D5-EA43-9D56-BC6638B88D04}" srcOrd="1" destOrd="0" presId="urn:microsoft.com/office/officeart/2005/8/layout/list1"/>
    <dgm:cxn modelId="{1B21B8C0-6046-A042-9FA4-4EC21E9254A8}" type="presParOf" srcId="{FE5F35F0-0DFF-C749-ADF6-38D6A85C246B}" destId="{B3EB664E-380C-3742-9D70-34F1E695D1F9}" srcOrd="5" destOrd="0" presId="urn:microsoft.com/office/officeart/2005/8/layout/list1"/>
    <dgm:cxn modelId="{B653FD67-B795-534A-A766-D8827F2FAC2F}" type="presParOf" srcId="{FE5F35F0-0DFF-C749-ADF6-38D6A85C246B}" destId="{237D1B9D-AD06-F144-B30A-EDA6C4B3494F}" srcOrd="6" destOrd="0" presId="urn:microsoft.com/office/officeart/2005/8/layout/list1"/>
    <dgm:cxn modelId="{5B94ABA5-A0D3-DA4A-A7F2-EE6631953543}" type="presParOf" srcId="{FE5F35F0-0DFF-C749-ADF6-38D6A85C246B}" destId="{27293095-3D09-4348-8322-88B8E212EDB7}" srcOrd="7" destOrd="0" presId="urn:microsoft.com/office/officeart/2005/8/layout/list1"/>
    <dgm:cxn modelId="{9B7C68F6-1D64-B94F-AF13-1479B3A6338D}" type="presParOf" srcId="{FE5F35F0-0DFF-C749-ADF6-38D6A85C246B}" destId="{7E7B25D7-F643-7D4A-99BB-177DE4E7C3B4}" srcOrd="8" destOrd="0" presId="urn:microsoft.com/office/officeart/2005/8/layout/list1"/>
    <dgm:cxn modelId="{D9C616AE-AD98-F840-B857-FBEE332901CB}" type="presParOf" srcId="{7E7B25D7-F643-7D4A-99BB-177DE4E7C3B4}" destId="{F4CCDCCA-007B-E245-972D-F710FC4A8A98}" srcOrd="0" destOrd="0" presId="urn:microsoft.com/office/officeart/2005/8/layout/list1"/>
    <dgm:cxn modelId="{A6AFEE1C-B012-6D44-A5B3-C7BE525E1A95}" type="presParOf" srcId="{7E7B25D7-F643-7D4A-99BB-177DE4E7C3B4}" destId="{A9B2FD74-7728-104D-AAD7-71D7540D3DE9}" srcOrd="1" destOrd="0" presId="urn:microsoft.com/office/officeart/2005/8/layout/list1"/>
    <dgm:cxn modelId="{FB5629DF-3874-0546-BF93-F1E4197385FB}" type="presParOf" srcId="{FE5F35F0-0DFF-C749-ADF6-38D6A85C246B}" destId="{BD329FDA-AC08-6F43-AD50-9ACC8B8EC530}" srcOrd="9" destOrd="0" presId="urn:microsoft.com/office/officeart/2005/8/layout/list1"/>
    <dgm:cxn modelId="{10C22368-B159-6E4C-8551-0CF3F5EBE8F0}" type="presParOf" srcId="{FE5F35F0-0DFF-C749-ADF6-38D6A85C246B}" destId="{620F52AA-6826-5F4E-A78D-C8F01890B934}"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11DBF0-D7A3-F445-9209-0108B5A77388}">
      <dsp:nvSpPr>
        <dsp:cNvPr id="0" name=""/>
        <dsp:cNvSpPr/>
      </dsp:nvSpPr>
      <dsp:spPr>
        <a:xfrm>
          <a:off x="0" y="2307"/>
          <a:ext cx="6817536" cy="0"/>
        </a:xfrm>
        <a:prstGeom prst="lin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6350" cap="flat" cmpd="sng" algn="ctr">
          <a:solidFill>
            <a:schemeClr val="accent5">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92DE0C29-B55F-3140-B1D0-0A7D9A479E35}">
      <dsp:nvSpPr>
        <dsp:cNvPr id="0" name=""/>
        <dsp:cNvSpPr/>
      </dsp:nvSpPr>
      <dsp:spPr>
        <a:xfrm>
          <a:off x="0" y="2307"/>
          <a:ext cx="6817536" cy="15738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CA" sz="2400" kern="1200" dirty="0"/>
            <a:t>Traditional theory (philosophy) or approach in political science is a normative or an imaginative approach to politics. It emphasis on “</a:t>
          </a:r>
          <a:r>
            <a:rPr lang="en-CA" sz="2400" b="1" kern="1200" dirty="0"/>
            <a:t>what ought to be</a:t>
          </a:r>
          <a:r>
            <a:rPr lang="en-CA" sz="2400" kern="1200" dirty="0"/>
            <a:t>” rather than “</a:t>
          </a:r>
          <a:r>
            <a:rPr lang="en-CA" sz="2400" b="1" kern="1200" dirty="0"/>
            <a:t>what is</a:t>
          </a:r>
          <a:r>
            <a:rPr lang="en-CA" sz="2400" kern="1200" dirty="0"/>
            <a:t>” </a:t>
          </a:r>
          <a:endParaRPr lang="en-US" sz="2400" kern="1200" dirty="0"/>
        </a:p>
      </dsp:txBody>
      <dsp:txXfrm>
        <a:off x="0" y="2307"/>
        <a:ext cx="6817536" cy="1573886"/>
      </dsp:txXfrm>
    </dsp:sp>
    <dsp:sp modelId="{C4B0FC8F-4A8B-FA44-BCE5-79DE383772A9}">
      <dsp:nvSpPr>
        <dsp:cNvPr id="0" name=""/>
        <dsp:cNvSpPr/>
      </dsp:nvSpPr>
      <dsp:spPr>
        <a:xfrm>
          <a:off x="0" y="1576194"/>
          <a:ext cx="6817536" cy="0"/>
        </a:xfrm>
        <a:prstGeom prst="line">
          <a:avLst/>
        </a:prstGeom>
        <a:gradFill rotWithShape="0">
          <a:gsLst>
            <a:gs pos="0">
              <a:schemeClr val="accent5">
                <a:hueOff val="-3379271"/>
                <a:satOff val="-8710"/>
                <a:lumOff val="-5883"/>
                <a:alphaOff val="0"/>
                <a:satMod val="103000"/>
                <a:lumMod val="102000"/>
                <a:tint val="94000"/>
              </a:schemeClr>
            </a:gs>
            <a:gs pos="50000">
              <a:schemeClr val="accent5">
                <a:hueOff val="-3379271"/>
                <a:satOff val="-8710"/>
                <a:lumOff val="-5883"/>
                <a:alphaOff val="0"/>
                <a:satMod val="110000"/>
                <a:lumMod val="100000"/>
                <a:shade val="100000"/>
              </a:schemeClr>
            </a:gs>
            <a:gs pos="100000">
              <a:schemeClr val="accent5">
                <a:hueOff val="-3379271"/>
                <a:satOff val="-8710"/>
                <a:lumOff val="-5883"/>
                <a:alphaOff val="0"/>
                <a:lumMod val="99000"/>
                <a:satMod val="120000"/>
                <a:shade val="78000"/>
              </a:schemeClr>
            </a:gs>
          </a:gsLst>
          <a:lin ang="5400000" scaled="0"/>
        </a:gradFill>
        <a:ln w="6350" cap="flat" cmpd="sng" algn="ctr">
          <a:solidFill>
            <a:schemeClr val="accent5">
              <a:hueOff val="-3379271"/>
              <a:satOff val="-8710"/>
              <a:lumOff val="-5883"/>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89875CD8-F209-FC47-8AD4-99EE80A5EF3C}">
      <dsp:nvSpPr>
        <dsp:cNvPr id="0" name=""/>
        <dsp:cNvSpPr/>
      </dsp:nvSpPr>
      <dsp:spPr>
        <a:xfrm>
          <a:off x="0" y="1576194"/>
          <a:ext cx="6817536" cy="15738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CA" sz="2400" kern="1200" dirty="0"/>
            <a:t>The </a:t>
          </a:r>
          <a:r>
            <a:rPr lang="en-CA" sz="2400" i="1" kern="1200" dirty="0"/>
            <a:t>modern political approach </a:t>
          </a:r>
          <a:r>
            <a:rPr lang="en-CA" sz="2400" kern="1200" dirty="0"/>
            <a:t>on the other hand, is scientific or behavioral </a:t>
          </a:r>
          <a:r>
            <a:rPr lang="en-CA" sz="2400" b="1" kern="1200" dirty="0"/>
            <a:t>approach to political issues that are happening now</a:t>
          </a:r>
          <a:r>
            <a:rPr lang="en-CA" sz="2400" kern="1200" dirty="0"/>
            <a:t>. </a:t>
          </a:r>
          <a:endParaRPr lang="en-US" sz="2400" kern="1200" dirty="0"/>
        </a:p>
      </dsp:txBody>
      <dsp:txXfrm>
        <a:off x="0" y="1576194"/>
        <a:ext cx="6817536" cy="1573886"/>
      </dsp:txXfrm>
    </dsp:sp>
    <dsp:sp modelId="{85668A28-2E42-B44F-BD07-540D45D5B0EA}">
      <dsp:nvSpPr>
        <dsp:cNvPr id="0" name=""/>
        <dsp:cNvSpPr/>
      </dsp:nvSpPr>
      <dsp:spPr>
        <a:xfrm>
          <a:off x="0" y="3150081"/>
          <a:ext cx="6817536" cy="0"/>
        </a:xfrm>
        <a:prstGeom prst="line">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w="6350" cap="flat" cmpd="sng" algn="ctr">
          <a:solidFill>
            <a:schemeClr val="accent5">
              <a:hueOff val="-6758543"/>
              <a:satOff val="-17419"/>
              <a:lumOff val="-11765"/>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AC6DF1EC-7D58-E042-BE5E-0DF8B8A4BE60}">
      <dsp:nvSpPr>
        <dsp:cNvPr id="0" name=""/>
        <dsp:cNvSpPr/>
      </dsp:nvSpPr>
      <dsp:spPr>
        <a:xfrm>
          <a:off x="0" y="3150081"/>
          <a:ext cx="6817536" cy="15738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CA" sz="2000" kern="1200" dirty="0"/>
            <a:t>“</a:t>
          </a:r>
          <a:r>
            <a:rPr lang="en-CA" sz="2000" i="1" kern="1200" dirty="0"/>
            <a:t>To put it crudely: a political philosopher is much more likely to appeal to a higher level of abstraction (to general ethical theory, then to metaethics, then to epistemology...) while a political theorist is much more likely to appeal to a lower level of abstraction (empirical findings, history).” </a:t>
          </a:r>
          <a:r>
            <a:rPr lang="en-CA" sz="2000" kern="1200" dirty="0"/>
            <a:t>(Levy) </a:t>
          </a:r>
          <a:r>
            <a:rPr lang="en-CA" sz="2000" kern="1200" dirty="0">
              <a:hlinkClick xmlns:r="http://schemas.openxmlformats.org/officeDocument/2006/relationships" r:id="rId1"/>
            </a:rPr>
            <a:t>https://profs-polisci.mcgill.ca/levy/theory-philosophy.html</a:t>
          </a:r>
          <a:r>
            <a:rPr lang="en-CA" sz="2000" kern="1200" dirty="0"/>
            <a:t>    </a:t>
          </a:r>
          <a:endParaRPr lang="en-US" sz="2000" kern="1200" dirty="0"/>
        </a:p>
      </dsp:txBody>
      <dsp:txXfrm>
        <a:off x="0" y="3150081"/>
        <a:ext cx="6817536" cy="157388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ACB882-3736-8B40-8E1D-2012BEC150BC}">
      <dsp:nvSpPr>
        <dsp:cNvPr id="0" name=""/>
        <dsp:cNvSpPr/>
      </dsp:nvSpPr>
      <dsp:spPr>
        <a:xfrm>
          <a:off x="0" y="1189"/>
          <a:ext cx="6503214"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F690C71-7171-C246-A809-34ABCC32575B}">
      <dsp:nvSpPr>
        <dsp:cNvPr id="0" name=""/>
        <dsp:cNvSpPr/>
      </dsp:nvSpPr>
      <dsp:spPr>
        <a:xfrm>
          <a:off x="0" y="1189"/>
          <a:ext cx="6503214" cy="9761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CA" sz="2100" kern="1200" dirty="0"/>
            <a:t>1. It is philosophical, </a:t>
          </a:r>
          <a:r>
            <a:rPr lang="en-CA" sz="2100" i="1" kern="1200" dirty="0"/>
            <a:t>i.e. it is concerned with the normative and conceptual framework.</a:t>
          </a:r>
          <a:endParaRPr lang="en-US" sz="2100" kern="1200" dirty="0"/>
        </a:p>
      </dsp:txBody>
      <dsp:txXfrm>
        <a:off x="0" y="1189"/>
        <a:ext cx="6503214" cy="976179"/>
      </dsp:txXfrm>
    </dsp:sp>
    <dsp:sp modelId="{F18F364D-7902-3446-9DA5-BC6B2D31E2A3}">
      <dsp:nvSpPr>
        <dsp:cNvPr id="0" name=""/>
        <dsp:cNvSpPr/>
      </dsp:nvSpPr>
      <dsp:spPr>
        <a:xfrm>
          <a:off x="0" y="977368"/>
          <a:ext cx="6503214" cy="0"/>
        </a:xfrm>
        <a:prstGeom prst="line">
          <a:avLst/>
        </a:prstGeom>
        <a:solidFill>
          <a:schemeClr val="accent5">
            <a:hueOff val="-2252848"/>
            <a:satOff val="-5806"/>
            <a:lumOff val="-3922"/>
            <a:alphaOff val="0"/>
          </a:schemeClr>
        </a:solidFill>
        <a:ln w="12700" cap="flat" cmpd="sng" algn="ctr">
          <a:solidFill>
            <a:schemeClr val="accent5">
              <a:hueOff val="-2252848"/>
              <a:satOff val="-5806"/>
              <a:lumOff val="-392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1CD8E95-32D2-8C41-BD1F-2D9E55E42DA6}">
      <dsp:nvSpPr>
        <dsp:cNvPr id="0" name=""/>
        <dsp:cNvSpPr/>
      </dsp:nvSpPr>
      <dsp:spPr>
        <a:xfrm>
          <a:off x="0" y="977368"/>
          <a:ext cx="6503214" cy="9761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CA" sz="2100" kern="1200" dirty="0"/>
            <a:t>2. It is empirical, i.e., </a:t>
          </a:r>
          <a:r>
            <a:rPr lang="en-CA" sz="2100" i="1" kern="1200" dirty="0"/>
            <a:t>it is concerned with the problem of understanding and explanation of the concepts.</a:t>
          </a:r>
          <a:endParaRPr lang="en-US" sz="2100" kern="1200" dirty="0"/>
        </a:p>
      </dsp:txBody>
      <dsp:txXfrm>
        <a:off x="0" y="977368"/>
        <a:ext cx="6503214" cy="976179"/>
      </dsp:txXfrm>
    </dsp:sp>
    <dsp:sp modelId="{1AF93CC2-6CDB-AA45-83F3-3798BB0504C0}">
      <dsp:nvSpPr>
        <dsp:cNvPr id="0" name=""/>
        <dsp:cNvSpPr/>
      </dsp:nvSpPr>
      <dsp:spPr>
        <a:xfrm>
          <a:off x="0" y="1953547"/>
          <a:ext cx="6503214" cy="0"/>
        </a:xfrm>
        <a:prstGeom prst="line">
          <a:avLst/>
        </a:prstGeom>
        <a:solidFill>
          <a:schemeClr val="accent5">
            <a:hueOff val="-4505695"/>
            <a:satOff val="-11613"/>
            <a:lumOff val="-7843"/>
            <a:alphaOff val="0"/>
          </a:schemeClr>
        </a:solidFill>
        <a:ln w="12700" cap="flat" cmpd="sng" algn="ctr">
          <a:solidFill>
            <a:schemeClr val="accent5">
              <a:hueOff val="-4505695"/>
              <a:satOff val="-11613"/>
              <a:lumOff val="-784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2A61DD0-4A3F-284D-B86A-529D8A39A923}">
      <dsp:nvSpPr>
        <dsp:cNvPr id="0" name=""/>
        <dsp:cNvSpPr/>
      </dsp:nvSpPr>
      <dsp:spPr>
        <a:xfrm>
          <a:off x="0" y="1953547"/>
          <a:ext cx="6503214" cy="9761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CA" sz="2100" kern="1200" dirty="0"/>
            <a:t>3. It is historical, i.e., </a:t>
          </a:r>
          <a:r>
            <a:rPr lang="en-CA" sz="2100" i="1" kern="1200" dirty="0"/>
            <a:t>it is concerned with the examination of the key concepts of political theory in historical context; </a:t>
          </a:r>
          <a:endParaRPr lang="en-US" sz="2100" kern="1200" dirty="0"/>
        </a:p>
      </dsp:txBody>
      <dsp:txXfrm>
        <a:off x="0" y="1953547"/>
        <a:ext cx="6503214" cy="976179"/>
      </dsp:txXfrm>
    </dsp:sp>
    <dsp:sp modelId="{9A86E0C6-0E4A-2140-B5FB-3238EB141A9D}">
      <dsp:nvSpPr>
        <dsp:cNvPr id="0" name=""/>
        <dsp:cNvSpPr/>
      </dsp:nvSpPr>
      <dsp:spPr>
        <a:xfrm>
          <a:off x="0" y="2929726"/>
          <a:ext cx="6503214" cy="0"/>
        </a:xfrm>
        <a:prstGeom prst="line">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19A9CD2-127D-C647-A650-EFEA15234FEC}">
      <dsp:nvSpPr>
        <dsp:cNvPr id="0" name=""/>
        <dsp:cNvSpPr/>
      </dsp:nvSpPr>
      <dsp:spPr>
        <a:xfrm>
          <a:off x="0" y="2929726"/>
          <a:ext cx="6496863" cy="17953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CA" sz="2100" kern="1200" dirty="0"/>
            <a:t>4. It is strategic, i.e</a:t>
          </a:r>
          <a:r>
            <a:rPr lang="en-CA" sz="2100" i="1" kern="1200" dirty="0"/>
            <a:t>. it is concerned with an assessment of the feasibility of moving from where we are to where we might likely to be. </a:t>
          </a:r>
          <a:r>
            <a:rPr lang="en-US" sz="2100" kern="1200" dirty="0"/>
            <a:t>(</a:t>
          </a:r>
          <a:r>
            <a:rPr lang="en-CA" sz="2100" kern="1200" dirty="0"/>
            <a:t>Dr. George T. Haokip)</a:t>
          </a:r>
          <a:r>
            <a:rPr lang="en-CA" sz="2100" b="1" i="1" kern="1200" dirty="0"/>
            <a:t> </a:t>
          </a:r>
        </a:p>
        <a:p>
          <a:pPr marL="0" lvl="0" indent="0" algn="l" defTabSz="933450">
            <a:lnSpc>
              <a:spcPct val="90000"/>
            </a:lnSpc>
            <a:spcBef>
              <a:spcPct val="0"/>
            </a:spcBef>
            <a:spcAft>
              <a:spcPct val="35000"/>
            </a:spcAft>
            <a:buNone/>
          </a:pPr>
          <a:r>
            <a:rPr lang="en-CA" sz="2100" b="1" i="1" kern="1200" dirty="0"/>
            <a:t>In other words its concerned with both what ought to be and the issues that we are experiencing now.\</a:t>
          </a:r>
          <a:endParaRPr lang="en-US" sz="2100" kern="1200" dirty="0"/>
        </a:p>
      </dsp:txBody>
      <dsp:txXfrm>
        <a:off x="0" y="2929726"/>
        <a:ext cx="6496863" cy="179535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1435CF-17C3-6846-9C8A-6830C3300304}">
      <dsp:nvSpPr>
        <dsp:cNvPr id="0" name=""/>
        <dsp:cNvSpPr/>
      </dsp:nvSpPr>
      <dsp:spPr>
        <a:xfrm>
          <a:off x="0" y="68407"/>
          <a:ext cx="5744684" cy="863460"/>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b="1" kern="1200" dirty="0"/>
            <a:t>Social Issues need context.</a:t>
          </a:r>
          <a:endParaRPr lang="en-US" sz="3600" kern="1200" dirty="0"/>
        </a:p>
      </dsp:txBody>
      <dsp:txXfrm>
        <a:off x="42151" y="110558"/>
        <a:ext cx="5660382" cy="779158"/>
      </dsp:txXfrm>
    </dsp:sp>
    <dsp:sp modelId="{3841F40D-179E-F748-BB2F-F1C20D653D55}">
      <dsp:nvSpPr>
        <dsp:cNvPr id="0" name=""/>
        <dsp:cNvSpPr/>
      </dsp:nvSpPr>
      <dsp:spPr>
        <a:xfrm>
          <a:off x="0" y="931867"/>
          <a:ext cx="5744684" cy="3726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2394" tIns="45720" rIns="256032" bIns="45720" numCol="1" spcCol="1270" anchor="t" anchorCtr="0">
          <a:noAutofit/>
        </a:bodyPr>
        <a:lstStyle/>
        <a:p>
          <a:pPr marL="285750" lvl="1" indent="-285750" algn="l" defTabSz="1244600">
            <a:lnSpc>
              <a:spcPct val="90000"/>
            </a:lnSpc>
            <a:spcBef>
              <a:spcPct val="0"/>
            </a:spcBef>
            <a:spcAft>
              <a:spcPct val="20000"/>
            </a:spcAft>
            <a:buChar char="•"/>
          </a:pPr>
          <a:endParaRPr lang="en-US" sz="2800" kern="1200" dirty="0"/>
        </a:p>
        <a:p>
          <a:pPr marL="285750" lvl="1" indent="-285750" algn="l" defTabSz="1244600">
            <a:lnSpc>
              <a:spcPct val="90000"/>
            </a:lnSpc>
            <a:spcBef>
              <a:spcPct val="0"/>
            </a:spcBef>
            <a:spcAft>
              <a:spcPct val="20000"/>
            </a:spcAft>
            <a:buChar char="•"/>
          </a:pPr>
          <a:r>
            <a:rPr lang="en-US" sz="2800" kern="1200" dirty="0"/>
            <a:t>This slide show is designed to give you an overview of some important minds in modern theory and some different ways to examine political theory. It’s the </a:t>
          </a:r>
          <a:r>
            <a:rPr lang="en-US" sz="2800" b="1" i="1" kern="1200" dirty="0"/>
            <a:t>Metaethics</a:t>
          </a:r>
          <a:r>
            <a:rPr lang="en-US" sz="2800" kern="1200" dirty="0"/>
            <a:t> of the course (Review – Dealing with how we tackle issues before we tackle issues).</a:t>
          </a:r>
        </a:p>
      </dsp:txBody>
      <dsp:txXfrm>
        <a:off x="0" y="931867"/>
        <a:ext cx="5744684" cy="37260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001591-F7B9-0746-8F52-61DE3C1680ED}">
      <dsp:nvSpPr>
        <dsp:cNvPr id="0" name=""/>
        <dsp:cNvSpPr/>
      </dsp:nvSpPr>
      <dsp:spPr>
        <a:xfrm>
          <a:off x="0" y="542257"/>
          <a:ext cx="5744684" cy="907200"/>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93DDAD9C-853F-AB4F-9E90-A060D6B8EA8B}">
      <dsp:nvSpPr>
        <dsp:cNvPr id="0" name=""/>
        <dsp:cNvSpPr/>
      </dsp:nvSpPr>
      <dsp:spPr>
        <a:xfrm>
          <a:off x="287234" y="10897"/>
          <a:ext cx="4021279" cy="106272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1995" tIns="0" rIns="151995" bIns="0" numCol="1" spcCol="1270" anchor="ctr" anchorCtr="0">
          <a:noAutofit/>
        </a:bodyPr>
        <a:lstStyle/>
        <a:p>
          <a:pPr marL="0" lvl="0" indent="0" algn="l" defTabSz="1600200">
            <a:lnSpc>
              <a:spcPct val="90000"/>
            </a:lnSpc>
            <a:spcBef>
              <a:spcPct val="0"/>
            </a:spcBef>
            <a:spcAft>
              <a:spcPct val="35000"/>
            </a:spcAft>
            <a:buNone/>
          </a:pPr>
          <a:r>
            <a:rPr lang="en-US" sz="3600" kern="1200"/>
            <a:t>Michel Foucault</a:t>
          </a:r>
        </a:p>
      </dsp:txBody>
      <dsp:txXfrm>
        <a:off x="339112" y="62775"/>
        <a:ext cx="3917523" cy="958964"/>
      </dsp:txXfrm>
    </dsp:sp>
    <dsp:sp modelId="{237D1B9D-AD06-F144-B30A-EDA6C4B3494F}">
      <dsp:nvSpPr>
        <dsp:cNvPr id="0" name=""/>
        <dsp:cNvSpPr/>
      </dsp:nvSpPr>
      <dsp:spPr>
        <a:xfrm>
          <a:off x="0" y="2175218"/>
          <a:ext cx="5744684" cy="907200"/>
        </a:xfrm>
        <a:prstGeom prst="rect">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82708BDC-F9D5-EA43-9D56-BC6638B88D04}">
      <dsp:nvSpPr>
        <dsp:cNvPr id="0" name=""/>
        <dsp:cNvSpPr/>
      </dsp:nvSpPr>
      <dsp:spPr>
        <a:xfrm>
          <a:off x="287234" y="1643858"/>
          <a:ext cx="4021279" cy="1062720"/>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1995" tIns="0" rIns="151995" bIns="0" numCol="1" spcCol="1270" anchor="ctr" anchorCtr="0">
          <a:noAutofit/>
        </a:bodyPr>
        <a:lstStyle/>
        <a:p>
          <a:pPr marL="0" lvl="0" indent="0" algn="l" defTabSz="1600200">
            <a:lnSpc>
              <a:spcPct val="90000"/>
            </a:lnSpc>
            <a:spcBef>
              <a:spcPct val="0"/>
            </a:spcBef>
            <a:spcAft>
              <a:spcPct val="35000"/>
            </a:spcAft>
            <a:buNone/>
          </a:pPr>
          <a:r>
            <a:rPr lang="en-US" sz="3600" kern="1200"/>
            <a:t>Noam Chomsky</a:t>
          </a:r>
        </a:p>
      </dsp:txBody>
      <dsp:txXfrm>
        <a:off x="339112" y="1695736"/>
        <a:ext cx="3917523" cy="958964"/>
      </dsp:txXfrm>
    </dsp:sp>
    <dsp:sp modelId="{620F52AA-6826-5F4E-A78D-C8F01890B934}">
      <dsp:nvSpPr>
        <dsp:cNvPr id="0" name=""/>
        <dsp:cNvSpPr/>
      </dsp:nvSpPr>
      <dsp:spPr>
        <a:xfrm>
          <a:off x="0" y="3808178"/>
          <a:ext cx="5744684" cy="907200"/>
        </a:xfrm>
        <a:prstGeom prst="rect">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A9B2FD74-7728-104D-AAD7-71D7540D3DE9}">
      <dsp:nvSpPr>
        <dsp:cNvPr id="0" name=""/>
        <dsp:cNvSpPr/>
      </dsp:nvSpPr>
      <dsp:spPr>
        <a:xfrm>
          <a:off x="287234" y="3276818"/>
          <a:ext cx="4021279" cy="1062720"/>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1995" tIns="0" rIns="151995" bIns="0" numCol="1" spcCol="1270" anchor="ctr" anchorCtr="0">
          <a:noAutofit/>
        </a:bodyPr>
        <a:lstStyle/>
        <a:p>
          <a:pPr marL="0" lvl="0" indent="0" algn="l" defTabSz="1600200">
            <a:lnSpc>
              <a:spcPct val="90000"/>
            </a:lnSpc>
            <a:spcBef>
              <a:spcPct val="0"/>
            </a:spcBef>
            <a:spcAft>
              <a:spcPct val="35000"/>
            </a:spcAft>
            <a:buNone/>
          </a:pPr>
          <a:r>
            <a:rPr lang="en-US" sz="3600" kern="1200"/>
            <a:t>G.A. Cohen</a:t>
          </a:r>
        </a:p>
      </dsp:txBody>
      <dsp:txXfrm>
        <a:off x="339112" y="3328696"/>
        <a:ext cx="3917523" cy="958964"/>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D507D9-A35E-AC42-BED3-5DC354ECCD0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FAE8B1B-1AB8-924A-9D05-672CAAEA82A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EA370A0-97A6-4848-B023-0B0F12DAC452}"/>
              </a:ext>
            </a:extLst>
          </p:cNvPr>
          <p:cNvSpPr>
            <a:spLocks noGrp="1"/>
          </p:cNvSpPr>
          <p:nvPr>
            <p:ph type="dt" sz="half" idx="10"/>
          </p:nvPr>
        </p:nvSpPr>
        <p:spPr/>
        <p:txBody>
          <a:bodyPr/>
          <a:lstStyle/>
          <a:p>
            <a:fld id="{27963770-6560-214C-8A1F-3CA085B87980}" type="datetimeFigureOut">
              <a:rPr lang="en-US" smtClean="0"/>
              <a:t>10/28/21</a:t>
            </a:fld>
            <a:endParaRPr lang="en-US"/>
          </a:p>
        </p:txBody>
      </p:sp>
      <p:sp>
        <p:nvSpPr>
          <p:cNvPr id="5" name="Footer Placeholder 4">
            <a:extLst>
              <a:ext uri="{FF2B5EF4-FFF2-40B4-BE49-F238E27FC236}">
                <a16:creationId xmlns:a16="http://schemas.microsoft.com/office/drawing/2014/main" id="{B0034EEE-EDCE-6840-880E-39F4BA78F7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60098A-750A-B844-85FA-683715E0B991}"/>
              </a:ext>
            </a:extLst>
          </p:cNvPr>
          <p:cNvSpPr>
            <a:spLocks noGrp="1"/>
          </p:cNvSpPr>
          <p:nvPr>
            <p:ph type="sldNum" sz="quarter" idx="12"/>
          </p:nvPr>
        </p:nvSpPr>
        <p:spPr/>
        <p:txBody>
          <a:bodyPr/>
          <a:lstStyle/>
          <a:p>
            <a:fld id="{C216A20A-3242-3B41-A8EA-5D82BDB53E68}" type="slidenum">
              <a:rPr lang="en-US" smtClean="0"/>
              <a:t>‹#›</a:t>
            </a:fld>
            <a:endParaRPr lang="en-US"/>
          </a:p>
        </p:txBody>
      </p:sp>
    </p:spTree>
    <p:extLst>
      <p:ext uri="{BB962C8B-B14F-4D97-AF65-F5344CB8AC3E}">
        <p14:creationId xmlns:p14="http://schemas.microsoft.com/office/powerpoint/2010/main" val="9717601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FFDDFE-3E89-854C-9EE1-B2919CD84FA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36A2CFF-729A-814F-977E-1E5160C0293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AE3880-15C9-5B47-8213-B579F99A08E4}"/>
              </a:ext>
            </a:extLst>
          </p:cNvPr>
          <p:cNvSpPr>
            <a:spLocks noGrp="1"/>
          </p:cNvSpPr>
          <p:nvPr>
            <p:ph type="dt" sz="half" idx="10"/>
          </p:nvPr>
        </p:nvSpPr>
        <p:spPr/>
        <p:txBody>
          <a:bodyPr/>
          <a:lstStyle/>
          <a:p>
            <a:fld id="{27963770-6560-214C-8A1F-3CA085B87980}" type="datetimeFigureOut">
              <a:rPr lang="en-US" smtClean="0"/>
              <a:t>10/28/21</a:t>
            </a:fld>
            <a:endParaRPr lang="en-US"/>
          </a:p>
        </p:txBody>
      </p:sp>
      <p:sp>
        <p:nvSpPr>
          <p:cNvPr id="5" name="Footer Placeholder 4">
            <a:extLst>
              <a:ext uri="{FF2B5EF4-FFF2-40B4-BE49-F238E27FC236}">
                <a16:creationId xmlns:a16="http://schemas.microsoft.com/office/drawing/2014/main" id="{5BE6546F-012F-5E4D-BD2A-25EFADE64F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35B4B6-1BD4-B44F-8AEC-24DE538E5B54}"/>
              </a:ext>
            </a:extLst>
          </p:cNvPr>
          <p:cNvSpPr>
            <a:spLocks noGrp="1"/>
          </p:cNvSpPr>
          <p:nvPr>
            <p:ph type="sldNum" sz="quarter" idx="12"/>
          </p:nvPr>
        </p:nvSpPr>
        <p:spPr/>
        <p:txBody>
          <a:bodyPr/>
          <a:lstStyle/>
          <a:p>
            <a:fld id="{C216A20A-3242-3B41-A8EA-5D82BDB53E68}" type="slidenum">
              <a:rPr lang="en-US" smtClean="0"/>
              <a:t>‹#›</a:t>
            </a:fld>
            <a:endParaRPr lang="en-US"/>
          </a:p>
        </p:txBody>
      </p:sp>
    </p:spTree>
    <p:extLst>
      <p:ext uri="{BB962C8B-B14F-4D97-AF65-F5344CB8AC3E}">
        <p14:creationId xmlns:p14="http://schemas.microsoft.com/office/powerpoint/2010/main" val="22473256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23947AF-4D36-DE4F-8FE7-0D1BE42121B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69B98F6-F7DD-7345-ABCE-562AC87539A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EC9359-E3A4-CC4A-BE2F-5A421D33E10E}"/>
              </a:ext>
            </a:extLst>
          </p:cNvPr>
          <p:cNvSpPr>
            <a:spLocks noGrp="1"/>
          </p:cNvSpPr>
          <p:nvPr>
            <p:ph type="dt" sz="half" idx="10"/>
          </p:nvPr>
        </p:nvSpPr>
        <p:spPr/>
        <p:txBody>
          <a:bodyPr/>
          <a:lstStyle/>
          <a:p>
            <a:fld id="{27963770-6560-214C-8A1F-3CA085B87980}" type="datetimeFigureOut">
              <a:rPr lang="en-US" smtClean="0"/>
              <a:t>10/28/21</a:t>
            </a:fld>
            <a:endParaRPr lang="en-US"/>
          </a:p>
        </p:txBody>
      </p:sp>
      <p:sp>
        <p:nvSpPr>
          <p:cNvPr id="5" name="Footer Placeholder 4">
            <a:extLst>
              <a:ext uri="{FF2B5EF4-FFF2-40B4-BE49-F238E27FC236}">
                <a16:creationId xmlns:a16="http://schemas.microsoft.com/office/drawing/2014/main" id="{994EB861-D14C-3D48-A067-B57C7A4C74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D876F5-C3BA-5A45-B03F-5FEBE329F825}"/>
              </a:ext>
            </a:extLst>
          </p:cNvPr>
          <p:cNvSpPr>
            <a:spLocks noGrp="1"/>
          </p:cNvSpPr>
          <p:nvPr>
            <p:ph type="sldNum" sz="quarter" idx="12"/>
          </p:nvPr>
        </p:nvSpPr>
        <p:spPr/>
        <p:txBody>
          <a:bodyPr/>
          <a:lstStyle/>
          <a:p>
            <a:fld id="{C216A20A-3242-3B41-A8EA-5D82BDB53E68}" type="slidenum">
              <a:rPr lang="en-US" smtClean="0"/>
              <a:t>‹#›</a:t>
            </a:fld>
            <a:endParaRPr lang="en-US"/>
          </a:p>
        </p:txBody>
      </p:sp>
    </p:spTree>
    <p:extLst>
      <p:ext uri="{BB962C8B-B14F-4D97-AF65-F5344CB8AC3E}">
        <p14:creationId xmlns:p14="http://schemas.microsoft.com/office/powerpoint/2010/main" val="1295701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30B8F-BF87-1B48-A9EE-242B9FF17F5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08AEAF2-811D-8A45-8FD7-B0F0883A51D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2BB4E9-0572-E14C-B993-7EB65A44EC74}"/>
              </a:ext>
            </a:extLst>
          </p:cNvPr>
          <p:cNvSpPr>
            <a:spLocks noGrp="1"/>
          </p:cNvSpPr>
          <p:nvPr>
            <p:ph type="dt" sz="half" idx="10"/>
          </p:nvPr>
        </p:nvSpPr>
        <p:spPr/>
        <p:txBody>
          <a:bodyPr/>
          <a:lstStyle/>
          <a:p>
            <a:fld id="{27963770-6560-214C-8A1F-3CA085B87980}" type="datetimeFigureOut">
              <a:rPr lang="en-US" smtClean="0"/>
              <a:t>10/28/21</a:t>
            </a:fld>
            <a:endParaRPr lang="en-US"/>
          </a:p>
        </p:txBody>
      </p:sp>
      <p:sp>
        <p:nvSpPr>
          <p:cNvPr id="5" name="Footer Placeholder 4">
            <a:extLst>
              <a:ext uri="{FF2B5EF4-FFF2-40B4-BE49-F238E27FC236}">
                <a16:creationId xmlns:a16="http://schemas.microsoft.com/office/drawing/2014/main" id="{D246BD0F-7C68-FE45-9D1F-C5F29F1D9D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738957-E9AB-E746-9D76-04EAE3656993}"/>
              </a:ext>
            </a:extLst>
          </p:cNvPr>
          <p:cNvSpPr>
            <a:spLocks noGrp="1"/>
          </p:cNvSpPr>
          <p:nvPr>
            <p:ph type="sldNum" sz="quarter" idx="12"/>
          </p:nvPr>
        </p:nvSpPr>
        <p:spPr/>
        <p:txBody>
          <a:bodyPr/>
          <a:lstStyle/>
          <a:p>
            <a:fld id="{C216A20A-3242-3B41-A8EA-5D82BDB53E68}" type="slidenum">
              <a:rPr lang="en-US" smtClean="0"/>
              <a:t>‹#›</a:t>
            </a:fld>
            <a:endParaRPr lang="en-US"/>
          </a:p>
        </p:txBody>
      </p:sp>
    </p:spTree>
    <p:extLst>
      <p:ext uri="{BB962C8B-B14F-4D97-AF65-F5344CB8AC3E}">
        <p14:creationId xmlns:p14="http://schemas.microsoft.com/office/powerpoint/2010/main" val="13317290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DFB9AF-C8BD-2147-B175-AFAEEB56355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ED88376-D368-684C-A5B6-B01E5A46D58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E66350E-542A-584C-A408-2CD0D05A5EE3}"/>
              </a:ext>
            </a:extLst>
          </p:cNvPr>
          <p:cNvSpPr>
            <a:spLocks noGrp="1"/>
          </p:cNvSpPr>
          <p:nvPr>
            <p:ph type="dt" sz="half" idx="10"/>
          </p:nvPr>
        </p:nvSpPr>
        <p:spPr/>
        <p:txBody>
          <a:bodyPr/>
          <a:lstStyle/>
          <a:p>
            <a:fld id="{27963770-6560-214C-8A1F-3CA085B87980}" type="datetimeFigureOut">
              <a:rPr lang="en-US" smtClean="0"/>
              <a:t>10/28/21</a:t>
            </a:fld>
            <a:endParaRPr lang="en-US"/>
          </a:p>
        </p:txBody>
      </p:sp>
      <p:sp>
        <p:nvSpPr>
          <p:cNvPr id="5" name="Footer Placeholder 4">
            <a:extLst>
              <a:ext uri="{FF2B5EF4-FFF2-40B4-BE49-F238E27FC236}">
                <a16:creationId xmlns:a16="http://schemas.microsoft.com/office/drawing/2014/main" id="{A52BF751-E12F-1341-BDCD-47F1E20B52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234AC3-B0C8-114D-B664-4237945E2111}"/>
              </a:ext>
            </a:extLst>
          </p:cNvPr>
          <p:cNvSpPr>
            <a:spLocks noGrp="1"/>
          </p:cNvSpPr>
          <p:nvPr>
            <p:ph type="sldNum" sz="quarter" idx="12"/>
          </p:nvPr>
        </p:nvSpPr>
        <p:spPr/>
        <p:txBody>
          <a:bodyPr/>
          <a:lstStyle/>
          <a:p>
            <a:fld id="{C216A20A-3242-3B41-A8EA-5D82BDB53E68}" type="slidenum">
              <a:rPr lang="en-US" smtClean="0"/>
              <a:t>‹#›</a:t>
            </a:fld>
            <a:endParaRPr lang="en-US"/>
          </a:p>
        </p:txBody>
      </p:sp>
    </p:spTree>
    <p:extLst>
      <p:ext uri="{BB962C8B-B14F-4D97-AF65-F5344CB8AC3E}">
        <p14:creationId xmlns:p14="http://schemas.microsoft.com/office/powerpoint/2010/main" val="3600145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03E5D-D702-3145-990E-80A24B5B785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3FE7FD7-DFA5-734B-99C2-0C07EE094E9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9061FA3-42BB-2E4E-94A5-DEB90632DB8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AADCB50-1874-2742-9E3E-6E31E045FDB4}"/>
              </a:ext>
            </a:extLst>
          </p:cNvPr>
          <p:cNvSpPr>
            <a:spLocks noGrp="1"/>
          </p:cNvSpPr>
          <p:nvPr>
            <p:ph type="dt" sz="half" idx="10"/>
          </p:nvPr>
        </p:nvSpPr>
        <p:spPr/>
        <p:txBody>
          <a:bodyPr/>
          <a:lstStyle/>
          <a:p>
            <a:fld id="{27963770-6560-214C-8A1F-3CA085B87980}" type="datetimeFigureOut">
              <a:rPr lang="en-US" smtClean="0"/>
              <a:t>10/28/21</a:t>
            </a:fld>
            <a:endParaRPr lang="en-US"/>
          </a:p>
        </p:txBody>
      </p:sp>
      <p:sp>
        <p:nvSpPr>
          <p:cNvPr id="6" name="Footer Placeholder 5">
            <a:extLst>
              <a:ext uri="{FF2B5EF4-FFF2-40B4-BE49-F238E27FC236}">
                <a16:creationId xmlns:a16="http://schemas.microsoft.com/office/drawing/2014/main" id="{96A399B3-48C9-C841-A784-070D247731D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9D8C086-FC21-5A4C-B749-33645C5F2F39}"/>
              </a:ext>
            </a:extLst>
          </p:cNvPr>
          <p:cNvSpPr>
            <a:spLocks noGrp="1"/>
          </p:cNvSpPr>
          <p:nvPr>
            <p:ph type="sldNum" sz="quarter" idx="12"/>
          </p:nvPr>
        </p:nvSpPr>
        <p:spPr/>
        <p:txBody>
          <a:bodyPr/>
          <a:lstStyle/>
          <a:p>
            <a:fld id="{C216A20A-3242-3B41-A8EA-5D82BDB53E68}" type="slidenum">
              <a:rPr lang="en-US" smtClean="0"/>
              <a:t>‹#›</a:t>
            </a:fld>
            <a:endParaRPr lang="en-US"/>
          </a:p>
        </p:txBody>
      </p:sp>
    </p:spTree>
    <p:extLst>
      <p:ext uri="{BB962C8B-B14F-4D97-AF65-F5344CB8AC3E}">
        <p14:creationId xmlns:p14="http://schemas.microsoft.com/office/powerpoint/2010/main" val="33614804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22B57A-4F16-E042-831B-8806B639D28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D13B032-E8A6-C04F-8E3F-3993AF0195A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3DE59F5-AA35-8048-8429-ADE28D43BE0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6F8B84C-1B4B-F94D-BDC2-97B8BC6568E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31D722-D81E-0B4B-A7E4-E3FB9E33616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263C400-CB92-E948-8294-C9F541DF02AE}"/>
              </a:ext>
            </a:extLst>
          </p:cNvPr>
          <p:cNvSpPr>
            <a:spLocks noGrp="1"/>
          </p:cNvSpPr>
          <p:nvPr>
            <p:ph type="dt" sz="half" idx="10"/>
          </p:nvPr>
        </p:nvSpPr>
        <p:spPr/>
        <p:txBody>
          <a:bodyPr/>
          <a:lstStyle/>
          <a:p>
            <a:fld id="{27963770-6560-214C-8A1F-3CA085B87980}" type="datetimeFigureOut">
              <a:rPr lang="en-US" smtClean="0"/>
              <a:t>10/28/21</a:t>
            </a:fld>
            <a:endParaRPr lang="en-US"/>
          </a:p>
        </p:txBody>
      </p:sp>
      <p:sp>
        <p:nvSpPr>
          <p:cNvPr id="8" name="Footer Placeholder 7">
            <a:extLst>
              <a:ext uri="{FF2B5EF4-FFF2-40B4-BE49-F238E27FC236}">
                <a16:creationId xmlns:a16="http://schemas.microsoft.com/office/drawing/2014/main" id="{E814874C-AD25-D74C-B102-831F1A7915C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606355C-027D-C747-BFA5-FA484E322203}"/>
              </a:ext>
            </a:extLst>
          </p:cNvPr>
          <p:cNvSpPr>
            <a:spLocks noGrp="1"/>
          </p:cNvSpPr>
          <p:nvPr>
            <p:ph type="sldNum" sz="quarter" idx="12"/>
          </p:nvPr>
        </p:nvSpPr>
        <p:spPr/>
        <p:txBody>
          <a:bodyPr/>
          <a:lstStyle/>
          <a:p>
            <a:fld id="{C216A20A-3242-3B41-A8EA-5D82BDB53E68}" type="slidenum">
              <a:rPr lang="en-US" smtClean="0"/>
              <a:t>‹#›</a:t>
            </a:fld>
            <a:endParaRPr lang="en-US"/>
          </a:p>
        </p:txBody>
      </p:sp>
    </p:spTree>
    <p:extLst>
      <p:ext uri="{BB962C8B-B14F-4D97-AF65-F5344CB8AC3E}">
        <p14:creationId xmlns:p14="http://schemas.microsoft.com/office/powerpoint/2010/main" val="30476341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B98C7-01A2-3A40-8EA9-FD45F510ECA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AF2142B-3586-5342-B5AE-9901EA414129}"/>
              </a:ext>
            </a:extLst>
          </p:cNvPr>
          <p:cNvSpPr>
            <a:spLocks noGrp="1"/>
          </p:cNvSpPr>
          <p:nvPr>
            <p:ph type="dt" sz="half" idx="10"/>
          </p:nvPr>
        </p:nvSpPr>
        <p:spPr/>
        <p:txBody>
          <a:bodyPr/>
          <a:lstStyle/>
          <a:p>
            <a:fld id="{27963770-6560-214C-8A1F-3CA085B87980}" type="datetimeFigureOut">
              <a:rPr lang="en-US" smtClean="0"/>
              <a:t>10/28/21</a:t>
            </a:fld>
            <a:endParaRPr lang="en-US"/>
          </a:p>
        </p:txBody>
      </p:sp>
      <p:sp>
        <p:nvSpPr>
          <p:cNvPr id="4" name="Footer Placeholder 3">
            <a:extLst>
              <a:ext uri="{FF2B5EF4-FFF2-40B4-BE49-F238E27FC236}">
                <a16:creationId xmlns:a16="http://schemas.microsoft.com/office/drawing/2014/main" id="{3B330FC1-82AC-0346-A0AE-BCF23B969C5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E737624-559B-524D-88A4-36D956097E65}"/>
              </a:ext>
            </a:extLst>
          </p:cNvPr>
          <p:cNvSpPr>
            <a:spLocks noGrp="1"/>
          </p:cNvSpPr>
          <p:nvPr>
            <p:ph type="sldNum" sz="quarter" idx="12"/>
          </p:nvPr>
        </p:nvSpPr>
        <p:spPr/>
        <p:txBody>
          <a:bodyPr/>
          <a:lstStyle/>
          <a:p>
            <a:fld id="{C216A20A-3242-3B41-A8EA-5D82BDB53E68}" type="slidenum">
              <a:rPr lang="en-US" smtClean="0"/>
              <a:t>‹#›</a:t>
            </a:fld>
            <a:endParaRPr lang="en-US"/>
          </a:p>
        </p:txBody>
      </p:sp>
    </p:spTree>
    <p:extLst>
      <p:ext uri="{BB962C8B-B14F-4D97-AF65-F5344CB8AC3E}">
        <p14:creationId xmlns:p14="http://schemas.microsoft.com/office/powerpoint/2010/main" val="16033770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B15078F-98F6-C846-82FF-3425F93701B9}"/>
              </a:ext>
            </a:extLst>
          </p:cNvPr>
          <p:cNvSpPr>
            <a:spLocks noGrp="1"/>
          </p:cNvSpPr>
          <p:nvPr>
            <p:ph type="dt" sz="half" idx="10"/>
          </p:nvPr>
        </p:nvSpPr>
        <p:spPr/>
        <p:txBody>
          <a:bodyPr/>
          <a:lstStyle/>
          <a:p>
            <a:fld id="{27963770-6560-214C-8A1F-3CA085B87980}" type="datetimeFigureOut">
              <a:rPr lang="en-US" smtClean="0"/>
              <a:t>10/28/21</a:t>
            </a:fld>
            <a:endParaRPr lang="en-US"/>
          </a:p>
        </p:txBody>
      </p:sp>
      <p:sp>
        <p:nvSpPr>
          <p:cNvPr id="3" name="Footer Placeholder 2">
            <a:extLst>
              <a:ext uri="{FF2B5EF4-FFF2-40B4-BE49-F238E27FC236}">
                <a16:creationId xmlns:a16="http://schemas.microsoft.com/office/drawing/2014/main" id="{F3B12079-19CB-554B-B089-1525BC61670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3777947-ABF3-E649-ADC5-85239548FDBC}"/>
              </a:ext>
            </a:extLst>
          </p:cNvPr>
          <p:cNvSpPr>
            <a:spLocks noGrp="1"/>
          </p:cNvSpPr>
          <p:nvPr>
            <p:ph type="sldNum" sz="quarter" idx="12"/>
          </p:nvPr>
        </p:nvSpPr>
        <p:spPr/>
        <p:txBody>
          <a:bodyPr/>
          <a:lstStyle/>
          <a:p>
            <a:fld id="{C216A20A-3242-3B41-A8EA-5D82BDB53E68}" type="slidenum">
              <a:rPr lang="en-US" smtClean="0"/>
              <a:t>‹#›</a:t>
            </a:fld>
            <a:endParaRPr lang="en-US"/>
          </a:p>
        </p:txBody>
      </p:sp>
    </p:spTree>
    <p:extLst>
      <p:ext uri="{BB962C8B-B14F-4D97-AF65-F5344CB8AC3E}">
        <p14:creationId xmlns:p14="http://schemas.microsoft.com/office/powerpoint/2010/main" val="10533186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038F8-788A-A14A-A24C-483F1A0A397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5090929-F32B-2F4D-9DAB-966407D9C36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9ADA30A-EBE7-F34F-BA4B-395983534B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A6DD3A8-28FD-2143-8A78-680E78886461}"/>
              </a:ext>
            </a:extLst>
          </p:cNvPr>
          <p:cNvSpPr>
            <a:spLocks noGrp="1"/>
          </p:cNvSpPr>
          <p:nvPr>
            <p:ph type="dt" sz="half" idx="10"/>
          </p:nvPr>
        </p:nvSpPr>
        <p:spPr/>
        <p:txBody>
          <a:bodyPr/>
          <a:lstStyle/>
          <a:p>
            <a:fld id="{27963770-6560-214C-8A1F-3CA085B87980}" type="datetimeFigureOut">
              <a:rPr lang="en-US" smtClean="0"/>
              <a:t>10/28/21</a:t>
            </a:fld>
            <a:endParaRPr lang="en-US"/>
          </a:p>
        </p:txBody>
      </p:sp>
      <p:sp>
        <p:nvSpPr>
          <p:cNvPr id="6" name="Footer Placeholder 5">
            <a:extLst>
              <a:ext uri="{FF2B5EF4-FFF2-40B4-BE49-F238E27FC236}">
                <a16:creationId xmlns:a16="http://schemas.microsoft.com/office/drawing/2014/main" id="{E46DC025-2101-7146-8A8F-E7B6EE29737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9ADBBF4-D51C-4C43-B464-55C3DBEBADD5}"/>
              </a:ext>
            </a:extLst>
          </p:cNvPr>
          <p:cNvSpPr>
            <a:spLocks noGrp="1"/>
          </p:cNvSpPr>
          <p:nvPr>
            <p:ph type="sldNum" sz="quarter" idx="12"/>
          </p:nvPr>
        </p:nvSpPr>
        <p:spPr/>
        <p:txBody>
          <a:bodyPr/>
          <a:lstStyle/>
          <a:p>
            <a:fld id="{C216A20A-3242-3B41-A8EA-5D82BDB53E68}" type="slidenum">
              <a:rPr lang="en-US" smtClean="0"/>
              <a:t>‹#›</a:t>
            </a:fld>
            <a:endParaRPr lang="en-US"/>
          </a:p>
        </p:txBody>
      </p:sp>
    </p:spTree>
    <p:extLst>
      <p:ext uri="{BB962C8B-B14F-4D97-AF65-F5344CB8AC3E}">
        <p14:creationId xmlns:p14="http://schemas.microsoft.com/office/powerpoint/2010/main" val="2940873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5692C-B7EB-FD49-91EF-B61D6FDB8C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46A1EF7-5447-8C4A-86FD-B79D3CB66EF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EAB6330-8CE2-3843-AB10-346336DD1D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0F9E70D-043B-3443-9A5F-47E2CBF2A234}"/>
              </a:ext>
            </a:extLst>
          </p:cNvPr>
          <p:cNvSpPr>
            <a:spLocks noGrp="1"/>
          </p:cNvSpPr>
          <p:nvPr>
            <p:ph type="dt" sz="half" idx="10"/>
          </p:nvPr>
        </p:nvSpPr>
        <p:spPr/>
        <p:txBody>
          <a:bodyPr/>
          <a:lstStyle/>
          <a:p>
            <a:fld id="{27963770-6560-214C-8A1F-3CA085B87980}" type="datetimeFigureOut">
              <a:rPr lang="en-US" smtClean="0"/>
              <a:t>10/28/21</a:t>
            </a:fld>
            <a:endParaRPr lang="en-US"/>
          </a:p>
        </p:txBody>
      </p:sp>
      <p:sp>
        <p:nvSpPr>
          <p:cNvPr id="6" name="Footer Placeholder 5">
            <a:extLst>
              <a:ext uri="{FF2B5EF4-FFF2-40B4-BE49-F238E27FC236}">
                <a16:creationId xmlns:a16="http://schemas.microsoft.com/office/drawing/2014/main" id="{268FCEC7-B1E7-7D47-AD13-CB224079A8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ADB8366-AFF0-0647-9EE0-12AE7C3B377E}"/>
              </a:ext>
            </a:extLst>
          </p:cNvPr>
          <p:cNvSpPr>
            <a:spLocks noGrp="1"/>
          </p:cNvSpPr>
          <p:nvPr>
            <p:ph type="sldNum" sz="quarter" idx="12"/>
          </p:nvPr>
        </p:nvSpPr>
        <p:spPr/>
        <p:txBody>
          <a:bodyPr/>
          <a:lstStyle/>
          <a:p>
            <a:fld id="{C216A20A-3242-3B41-A8EA-5D82BDB53E68}" type="slidenum">
              <a:rPr lang="en-US" smtClean="0"/>
              <a:t>‹#›</a:t>
            </a:fld>
            <a:endParaRPr lang="en-US"/>
          </a:p>
        </p:txBody>
      </p:sp>
    </p:spTree>
    <p:extLst>
      <p:ext uri="{BB962C8B-B14F-4D97-AF65-F5344CB8AC3E}">
        <p14:creationId xmlns:p14="http://schemas.microsoft.com/office/powerpoint/2010/main" val="40058211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14FF566-487A-3A49-8816-CEC6F89D14A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436A583-3ED8-9846-AF0B-2B97CD77DED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AC2AC8-99DA-EF41-9AC1-AAFF1FA82F0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963770-6560-214C-8A1F-3CA085B87980}" type="datetimeFigureOut">
              <a:rPr lang="en-US" smtClean="0"/>
              <a:t>10/28/21</a:t>
            </a:fld>
            <a:endParaRPr lang="en-US"/>
          </a:p>
        </p:txBody>
      </p:sp>
      <p:sp>
        <p:nvSpPr>
          <p:cNvPr id="5" name="Footer Placeholder 4">
            <a:extLst>
              <a:ext uri="{FF2B5EF4-FFF2-40B4-BE49-F238E27FC236}">
                <a16:creationId xmlns:a16="http://schemas.microsoft.com/office/drawing/2014/main" id="{F5AB0EEE-2F25-F04A-A453-B15BE2F8653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B287BFF-0583-B045-A648-B3A24F50827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16A20A-3242-3B41-A8EA-5D82BDB53E68}" type="slidenum">
              <a:rPr lang="en-US" smtClean="0"/>
              <a:t>‹#›</a:t>
            </a:fld>
            <a:endParaRPr lang="en-US"/>
          </a:p>
        </p:txBody>
      </p:sp>
    </p:spTree>
    <p:extLst>
      <p:ext uri="{BB962C8B-B14F-4D97-AF65-F5344CB8AC3E}">
        <p14:creationId xmlns:p14="http://schemas.microsoft.com/office/powerpoint/2010/main" val="1500574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7">
            <a:extLst>
              <a:ext uri="{FF2B5EF4-FFF2-40B4-BE49-F238E27FC236}">
                <a16:creationId xmlns:a16="http://schemas.microsoft.com/office/drawing/2014/main" id="{787F4F1C-8D3D-4EC1-B72D-A0470A5A0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9">
            <a:extLst>
              <a:ext uri="{FF2B5EF4-FFF2-40B4-BE49-F238E27FC236}">
                <a16:creationId xmlns:a16="http://schemas.microsoft.com/office/drawing/2014/main" id="{D1E3DD61-64DB-46AD-B249-E273CD86B05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296011"/>
            <a:ext cx="12192000" cy="3561989"/>
            <a:chOff x="0" y="3296011"/>
            <a:chExt cx="12192000" cy="3561989"/>
          </a:xfrm>
          <a:effectLst>
            <a:outerShdw blurRad="254000" dist="152400" dir="16200000" rotWithShape="0">
              <a:prstClr val="black">
                <a:alpha val="10000"/>
              </a:prstClr>
            </a:outerShdw>
          </a:effectLst>
        </p:grpSpPr>
        <p:grpSp>
          <p:nvGrpSpPr>
            <p:cNvPr id="19" name="Group 10">
              <a:extLst>
                <a:ext uri="{FF2B5EF4-FFF2-40B4-BE49-F238E27FC236}">
                  <a16:creationId xmlns:a16="http://schemas.microsoft.com/office/drawing/2014/main" id="{0D7053D3-590A-4E94-B092-C96EAF744C33}"/>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3681702"/>
              <a:ext cx="12192000" cy="3176298"/>
              <a:chOff x="0" y="3681702"/>
              <a:chExt cx="12192000" cy="3176298"/>
            </a:xfrm>
          </p:grpSpPr>
          <p:sp>
            <p:nvSpPr>
              <p:cNvPr id="15" name="Freeform: Shape 14">
                <a:extLst>
                  <a:ext uri="{FF2B5EF4-FFF2-40B4-BE49-F238E27FC236}">
                    <a16:creationId xmlns:a16="http://schemas.microsoft.com/office/drawing/2014/main" id="{2EB67199-6FF0-4DED-89D1-BAEA95F9F5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681702"/>
                <a:ext cx="12192000" cy="3176298"/>
              </a:xfrm>
              <a:custGeom>
                <a:avLst/>
                <a:gdLst>
                  <a:gd name="connsiteX0" fmla="*/ 12192000 w 12192000"/>
                  <a:gd name="connsiteY0" fmla="*/ 0 h 3176298"/>
                  <a:gd name="connsiteX1" fmla="*/ 12192000 w 12192000"/>
                  <a:gd name="connsiteY1" fmla="*/ 3176298 h 3176298"/>
                  <a:gd name="connsiteX2" fmla="*/ 0 w 12192000"/>
                  <a:gd name="connsiteY2" fmla="*/ 3176298 h 3176298"/>
                  <a:gd name="connsiteX3" fmla="*/ 0 w 12192000"/>
                  <a:gd name="connsiteY3" fmla="*/ 2264980 h 3176298"/>
                  <a:gd name="connsiteX4" fmla="*/ 544 w 12192000"/>
                  <a:gd name="connsiteY4" fmla="*/ 2264980 h 3176298"/>
                  <a:gd name="connsiteX5" fmla="*/ 544 w 12192000"/>
                  <a:gd name="connsiteY5" fmla="*/ 2392219 h 3176298"/>
                  <a:gd name="connsiteX6" fmla="*/ 61197 w 12192000"/>
                  <a:gd name="connsiteY6" fmla="*/ 2387448 h 3176298"/>
                  <a:gd name="connsiteX7" fmla="*/ 119613 w 12192000"/>
                  <a:gd name="connsiteY7" fmla="*/ 2369945 h 3176298"/>
                  <a:gd name="connsiteX8" fmla="*/ 172384 w 12192000"/>
                  <a:gd name="connsiteY8" fmla="*/ 2347084 h 3176298"/>
                  <a:gd name="connsiteX9" fmla="*/ 274873 w 12192000"/>
                  <a:gd name="connsiteY9" fmla="*/ 2336988 h 3176298"/>
                  <a:gd name="connsiteX10" fmla="*/ 307259 w 12192000"/>
                  <a:gd name="connsiteY10" fmla="*/ 2331461 h 3176298"/>
                  <a:gd name="connsiteX11" fmla="*/ 394511 w 12192000"/>
                  <a:gd name="connsiteY11" fmla="*/ 2308601 h 3176298"/>
                  <a:gd name="connsiteX12" fmla="*/ 494337 w 12192000"/>
                  <a:gd name="connsiteY12" fmla="*/ 2268213 h 3176298"/>
                  <a:gd name="connsiteX13" fmla="*/ 546917 w 12192000"/>
                  <a:gd name="connsiteY13" fmla="*/ 2283264 h 3176298"/>
                  <a:gd name="connsiteX14" fmla="*/ 730754 w 12192000"/>
                  <a:gd name="connsiteY14" fmla="*/ 2240780 h 3176298"/>
                  <a:gd name="connsiteX15" fmla="*/ 785432 w 12192000"/>
                  <a:gd name="connsiteY15" fmla="*/ 2218682 h 3176298"/>
                  <a:gd name="connsiteX16" fmla="*/ 801053 w 12192000"/>
                  <a:gd name="connsiteY16" fmla="*/ 2204013 h 3176298"/>
                  <a:gd name="connsiteX17" fmla="*/ 858205 w 12192000"/>
                  <a:gd name="connsiteY17" fmla="*/ 2169532 h 3176298"/>
                  <a:gd name="connsiteX18" fmla="*/ 949646 w 12192000"/>
                  <a:gd name="connsiteY18" fmla="*/ 2157340 h 3176298"/>
                  <a:gd name="connsiteX19" fmla="*/ 960887 w 12192000"/>
                  <a:gd name="connsiteY19" fmla="*/ 2150099 h 3176298"/>
                  <a:gd name="connsiteX20" fmla="*/ 977653 w 12192000"/>
                  <a:gd name="connsiteY20" fmla="*/ 2138480 h 3176298"/>
                  <a:gd name="connsiteX21" fmla="*/ 1071762 w 12192000"/>
                  <a:gd name="connsiteY21" fmla="*/ 2117905 h 3176298"/>
                  <a:gd name="connsiteX22" fmla="*/ 1092527 w 12192000"/>
                  <a:gd name="connsiteY22" fmla="*/ 2111428 h 3176298"/>
                  <a:gd name="connsiteX23" fmla="*/ 1109865 w 12192000"/>
                  <a:gd name="connsiteY23" fmla="*/ 2100568 h 3176298"/>
                  <a:gd name="connsiteX24" fmla="*/ 1162823 w 12192000"/>
                  <a:gd name="connsiteY24" fmla="*/ 2075613 h 3176298"/>
                  <a:gd name="connsiteX25" fmla="*/ 1206641 w 12192000"/>
                  <a:gd name="connsiteY25" fmla="*/ 2074851 h 3176298"/>
                  <a:gd name="connsiteX26" fmla="*/ 1267411 w 12192000"/>
                  <a:gd name="connsiteY26" fmla="*/ 2060753 h 3176298"/>
                  <a:gd name="connsiteX27" fmla="*/ 1380762 w 12192000"/>
                  <a:gd name="connsiteY27" fmla="*/ 2046847 h 3176298"/>
                  <a:gd name="connsiteX28" fmla="*/ 1404006 w 12192000"/>
                  <a:gd name="connsiteY28" fmla="*/ 2038844 h 3176298"/>
                  <a:gd name="connsiteX29" fmla="*/ 1544598 w 12192000"/>
                  <a:gd name="connsiteY29" fmla="*/ 2000932 h 3176298"/>
                  <a:gd name="connsiteX30" fmla="*/ 1657188 w 12192000"/>
                  <a:gd name="connsiteY30" fmla="*/ 2001697 h 3176298"/>
                  <a:gd name="connsiteX31" fmla="*/ 1665950 w 12192000"/>
                  <a:gd name="connsiteY31" fmla="*/ 2003411 h 3176298"/>
                  <a:gd name="connsiteX32" fmla="*/ 1709006 w 12192000"/>
                  <a:gd name="connsiteY32" fmla="*/ 2015983 h 3176298"/>
                  <a:gd name="connsiteX33" fmla="*/ 1775684 w 12192000"/>
                  <a:gd name="connsiteY33" fmla="*/ 2012555 h 3176298"/>
                  <a:gd name="connsiteX34" fmla="*/ 1821596 w 12192000"/>
                  <a:gd name="connsiteY34" fmla="*/ 1995218 h 3176298"/>
                  <a:gd name="connsiteX35" fmla="*/ 1878748 w 12192000"/>
                  <a:gd name="connsiteY35" fmla="*/ 1994457 h 3176298"/>
                  <a:gd name="connsiteX36" fmla="*/ 1944092 w 12192000"/>
                  <a:gd name="connsiteY36" fmla="*/ 2005315 h 3176298"/>
                  <a:gd name="connsiteX37" fmla="*/ 1973429 w 12192000"/>
                  <a:gd name="connsiteY37" fmla="*/ 2007601 h 3176298"/>
                  <a:gd name="connsiteX38" fmla="*/ 2054013 w 12192000"/>
                  <a:gd name="connsiteY38" fmla="*/ 2030082 h 3176298"/>
                  <a:gd name="connsiteX39" fmla="*/ 2102021 w 12192000"/>
                  <a:gd name="connsiteY39" fmla="*/ 2024557 h 3176298"/>
                  <a:gd name="connsiteX40" fmla="*/ 2149267 w 12192000"/>
                  <a:gd name="connsiteY40" fmla="*/ 2009697 h 3176298"/>
                  <a:gd name="connsiteX41" fmla="*/ 2179556 w 12192000"/>
                  <a:gd name="connsiteY41" fmla="*/ 1995409 h 3176298"/>
                  <a:gd name="connsiteX42" fmla="*/ 2240710 w 12192000"/>
                  <a:gd name="connsiteY42" fmla="*/ 1985312 h 3176298"/>
                  <a:gd name="connsiteX43" fmla="*/ 2251948 w 12192000"/>
                  <a:gd name="connsiteY43" fmla="*/ 1986836 h 3176298"/>
                  <a:gd name="connsiteX44" fmla="*/ 2434456 w 12192000"/>
                  <a:gd name="connsiteY44" fmla="*/ 1999410 h 3176298"/>
                  <a:gd name="connsiteX45" fmla="*/ 2506847 w 12192000"/>
                  <a:gd name="connsiteY45" fmla="*/ 2019603 h 3176298"/>
                  <a:gd name="connsiteX46" fmla="*/ 2522279 w 12192000"/>
                  <a:gd name="connsiteY46" fmla="*/ 2022080 h 3176298"/>
                  <a:gd name="connsiteX47" fmla="*/ 2676398 w 12192000"/>
                  <a:gd name="connsiteY47" fmla="*/ 2044751 h 3176298"/>
                  <a:gd name="connsiteX48" fmla="*/ 2693543 w 12192000"/>
                  <a:gd name="connsiteY48" fmla="*/ 2045703 h 3176298"/>
                  <a:gd name="connsiteX49" fmla="*/ 2741360 w 12192000"/>
                  <a:gd name="connsiteY49" fmla="*/ 2041701 h 3176298"/>
                  <a:gd name="connsiteX50" fmla="*/ 2854140 w 12192000"/>
                  <a:gd name="connsiteY50" fmla="*/ 2082851 h 3176298"/>
                  <a:gd name="connsiteX51" fmla="*/ 2967110 w 12192000"/>
                  <a:gd name="connsiteY51" fmla="*/ 2096949 h 3176298"/>
                  <a:gd name="connsiteX52" fmla="*/ 3029216 w 12192000"/>
                  <a:gd name="connsiteY52" fmla="*/ 2096757 h 3176298"/>
                  <a:gd name="connsiteX53" fmla="*/ 3073604 w 12192000"/>
                  <a:gd name="connsiteY53" fmla="*/ 2106856 h 3176298"/>
                  <a:gd name="connsiteX54" fmla="*/ 3182763 w 12192000"/>
                  <a:gd name="connsiteY54" fmla="*/ 2137527 h 3176298"/>
                  <a:gd name="connsiteX55" fmla="*/ 3234202 w 12192000"/>
                  <a:gd name="connsiteY55" fmla="*/ 2142289 h 3176298"/>
                  <a:gd name="connsiteX56" fmla="*/ 3288877 w 12192000"/>
                  <a:gd name="connsiteY56" fmla="*/ 2152578 h 3176298"/>
                  <a:gd name="connsiteX57" fmla="*/ 3424135 w 12192000"/>
                  <a:gd name="connsiteY57" fmla="*/ 2198680 h 3176298"/>
                  <a:gd name="connsiteX58" fmla="*/ 3534629 w 12192000"/>
                  <a:gd name="connsiteY58" fmla="*/ 2196013 h 3176298"/>
                  <a:gd name="connsiteX59" fmla="*/ 3605116 w 12192000"/>
                  <a:gd name="connsiteY59" fmla="*/ 2196583 h 3176298"/>
                  <a:gd name="connsiteX60" fmla="*/ 3689131 w 12192000"/>
                  <a:gd name="connsiteY60" fmla="*/ 2211824 h 3176298"/>
                  <a:gd name="connsiteX61" fmla="*/ 3757902 w 12192000"/>
                  <a:gd name="connsiteY61" fmla="*/ 2234114 h 3176298"/>
                  <a:gd name="connsiteX62" fmla="*/ 3852966 w 12192000"/>
                  <a:gd name="connsiteY62" fmla="*/ 2251831 h 3176298"/>
                  <a:gd name="connsiteX63" fmla="*/ 3947648 w 12192000"/>
                  <a:gd name="connsiteY63" fmla="*/ 2285932 h 3176298"/>
                  <a:gd name="connsiteX64" fmla="*/ 4013753 w 12192000"/>
                  <a:gd name="connsiteY64" fmla="*/ 2312031 h 3176298"/>
                  <a:gd name="connsiteX65" fmla="*/ 4105766 w 12192000"/>
                  <a:gd name="connsiteY65" fmla="*/ 2335082 h 3176298"/>
                  <a:gd name="connsiteX66" fmla="*/ 4246551 w 12192000"/>
                  <a:gd name="connsiteY66" fmla="*/ 2351274 h 3176298"/>
                  <a:gd name="connsiteX67" fmla="*/ 4311323 w 12192000"/>
                  <a:gd name="connsiteY67" fmla="*/ 2352991 h 3176298"/>
                  <a:gd name="connsiteX68" fmla="*/ 4413817 w 12192000"/>
                  <a:gd name="connsiteY68" fmla="*/ 2390899 h 3176298"/>
                  <a:gd name="connsiteX69" fmla="*/ 4457632 w 12192000"/>
                  <a:gd name="connsiteY69" fmla="*/ 2409188 h 3176298"/>
                  <a:gd name="connsiteX70" fmla="*/ 4497068 w 12192000"/>
                  <a:gd name="connsiteY70" fmla="*/ 2393947 h 3176298"/>
                  <a:gd name="connsiteX71" fmla="*/ 4522596 w 12192000"/>
                  <a:gd name="connsiteY71" fmla="*/ 2376421 h 3176298"/>
                  <a:gd name="connsiteX72" fmla="*/ 4603368 w 12192000"/>
                  <a:gd name="connsiteY72" fmla="*/ 2391282 h 3176298"/>
                  <a:gd name="connsiteX73" fmla="*/ 4689098 w 12192000"/>
                  <a:gd name="connsiteY73" fmla="*/ 2406903 h 3176298"/>
                  <a:gd name="connsiteX74" fmla="*/ 4719697 w 12192000"/>
                  <a:gd name="connsiteY74" fmla="*/ 2413428 h 3176298"/>
                  <a:gd name="connsiteX75" fmla="*/ 4726469 w 12192000"/>
                  <a:gd name="connsiteY75" fmla="*/ 2414298 h 3176298"/>
                  <a:gd name="connsiteX76" fmla="*/ 4785776 w 12192000"/>
                  <a:gd name="connsiteY76" fmla="*/ 2414298 h 3176298"/>
                  <a:gd name="connsiteX77" fmla="*/ 4788661 w 12192000"/>
                  <a:gd name="connsiteY77" fmla="*/ 2414047 h 3176298"/>
                  <a:gd name="connsiteX78" fmla="*/ 4827024 w 12192000"/>
                  <a:gd name="connsiteY78" fmla="*/ 2408999 h 3176298"/>
                  <a:gd name="connsiteX79" fmla="*/ 4887415 w 12192000"/>
                  <a:gd name="connsiteY79" fmla="*/ 2405570 h 3176298"/>
                  <a:gd name="connsiteX80" fmla="*/ 4936184 w 12192000"/>
                  <a:gd name="connsiteY80" fmla="*/ 2395853 h 3176298"/>
                  <a:gd name="connsiteX81" fmla="*/ 4953328 w 12192000"/>
                  <a:gd name="connsiteY81" fmla="*/ 2390138 h 3176298"/>
                  <a:gd name="connsiteX82" fmla="*/ 5089162 w 12192000"/>
                  <a:gd name="connsiteY82" fmla="*/ 2345560 h 3176298"/>
                  <a:gd name="connsiteX83" fmla="*/ 5234326 w 12192000"/>
                  <a:gd name="connsiteY83" fmla="*/ 2309935 h 3176298"/>
                  <a:gd name="connsiteX84" fmla="*/ 5328438 w 12192000"/>
                  <a:gd name="connsiteY84" fmla="*/ 2332416 h 3176298"/>
                  <a:gd name="connsiteX85" fmla="*/ 5363491 w 12192000"/>
                  <a:gd name="connsiteY85" fmla="*/ 2332034 h 3176298"/>
                  <a:gd name="connsiteX86" fmla="*/ 5524660 w 12192000"/>
                  <a:gd name="connsiteY86" fmla="*/ 2337178 h 3176298"/>
                  <a:gd name="connsiteX87" fmla="*/ 5553045 w 12192000"/>
                  <a:gd name="connsiteY87" fmla="*/ 2342701 h 3176298"/>
                  <a:gd name="connsiteX88" fmla="*/ 5706401 w 12192000"/>
                  <a:gd name="connsiteY88" fmla="*/ 2320032 h 3176298"/>
                  <a:gd name="connsiteX89" fmla="*/ 5762029 w 12192000"/>
                  <a:gd name="connsiteY89" fmla="*/ 2316221 h 3176298"/>
                  <a:gd name="connsiteX90" fmla="*/ 5813276 w 12192000"/>
                  <a:gd name="connsiteY90" fmla="*/ 2309935 h 3176298"/>
                  <a:gd name="connsiteX91" fmla="*/ 5884906 w 12192000"/>
                  <a:gd name="connsiteY91" fmla="*/ 2308411 h 3176298"/>
                  <a:gd name="connsiteX92" fmla="*/ 5959204 w 12192000"/>
                  <a:gd name="connsiteY92" fmla="*/ 2311269 h 3176298"/>
                  <a:gd name="connsiteX93" fmla="*/ 6042072 w 12192000"/>
                  <a:gd name="connsiteY93" fmla="*/ 2310697 h 3176298"/>
                  <a:gd name="connsiteX94" fmla="*/ 6074842 w 12192000"/>
                  <a:gd name="connsiteY94" fmla="*/ 2305745 h 3176298"/>
                  <a:gd name="connsiteX95" fmla="*/ 6163425 w 12192000"/>
                  <a:gd name="connsiteY95" fmla="*/ 2309172 h 3176298"/>
                  <a:gd name="connsiteX96" fmla="*/ 6209909 w 12192000"/>
                  <a:gd name="connsiteY96" fmla="*/ 2303459 h 3176298"/>
                  <a:gd name="connsiteX97" fmla="*/ 6286493 w 12192000"/>
                  <a:gd name="connsiteY97" fmla="*/ 2302315 h 3176298"/>
                  <a:gd name="connsiteX98" fmla="*/ 6311449 w 12192000"/>
                  <a:gd name="connsiteY98" fmla="*/ 2300980 h 3176298"/>
                  <a:gd name="connsiteX99" fmla="*/ 6333739 w 12192000"/>
                  <a:gd name="connsiteY99" fmla="*/ 2300218 h 3176298"/>
                  <a:gd name="connsiteX100" fmla="*/ 6410131 w 12192000"/>
                  <a:gd name="connsiteY100" fmla="*/ 2315841 h 3176298"/>
                  <a:gd name="connsiteX101" fmla="*/ 6477951 w 12192000"/>
                  <a:gd name="connsiteY101" fmla="*/ 2316793 h 3176298"/>
                  <a:gd name="connsiteX102" fmla="*/ 6596828 w 12192000"/>
                  <a:gd name="connsiteY102" fmla="*/ 2329368 h 3176298"/>
                  <a:gd name="connsiteX103" fmla="*/ 6623118 w 12192000"/>
                  <a:gd name="connsiteY103" fmla="*/ 2324985 h 3176298"/>
                  <a:gd name="connsiteX104" fmla="*/ 6705417 w 12192000"/>
                  <a:gd name="connsiteY104" fmla="*/ 2323272 h 3176298"/>
                  <a:gd name="connsiteX105" fmla="*/ 6752283 w 12192000"/>
                  <a:gd name="connsiteY105" fmla="*/ 2321937 h 3176298"/>
                  <a:gd name="connsiteX106" fmla="*/ 6810195 w 12192000"/>
                  <a:gd name="connsiteY106" fmla="*/ 2331082 h 3176298"/>
                  <a:gd name="connsiteX107" fmla="*/ 6910782 w 12192000"/>
                  <a:gd name="connsiteY107" fmla="*/ 2350512 h 3176298"/>
                  <a:gd name="connsiteX108" fmla="*/ 6937263 w 12192000"/>
                  <a:gd name="connsiteY108" fmla="*/ 2353561 h 3176298"/>
                  <a:gd name="connsiteX109" fmla="*/ 6985653 w 12192000"/>
                  <a:gd name="connsiteY109" fmla="*/ 2362897 h 3176298"/>
                  <a:gd name="connsiteX110" fmla="*/ 6994415 w 12192000"/>
                  <a:gd name="connsiteY110" fmla="*/ 2364611 h 3176298"/>
                  <a:gd name="connsiteX111" fmla="*/ 7068141 w 12192000"/>
                  <a:gd name="connsiteY111" fmla="*/ 2388234 h 3176298"/>
                  <a:gd name="connsiteX112" fmla="*/ 7106432 w 12192000"/>
                  <a:gd name="connsiteY112" fmla="*/ 2390138 h 3176298"/>
                  <a:gd name="connsiteX113" fmla="*/ 7216547 w 12192000"/>
                  <a:gd name="connsiteY113" fmla="*/ 2390330 h 3176298"/>
                  <a:gd name="connsiteX114" fmla="*/ 7263220 w 12192000"/>
                  <a:gd name="connsiteY114" fmla="*/ 2386709 h 3176298"/>
                  <a:gd name="connsiteX115" fmla="*/ 7375428 w 12192000"/>
                  <a:gd name="connsiteY115" fmla="*/ 2372803 h 3176298"/>
                  <a:gd name="connsiteX116" fmla="*/ 7445916 w 12192000"/>
                  <a:gd name="connsiteY116" fmla="*/ 2365945 h 3176298"/>
                  <a:gd name="connsiteX117" fmla="*/ 7526880 w 12192000"/>
                  <a:gd name="connsiteY117" fmla="*/ 2355084 h 3176298"/>
                  <a:gd name="connsiteX118" fmla="*/ 7619655 w 12192000"/>
                  <a:gd name="connsiteY118" fmla="*/ 2348226 h 3176298"/>
                  <a:gd name="connsiteX119" fmla="*/ 7788636 w 12192000"/>
                  <a:gd name="connsiteY119" fmla="*/ 2327461 h 3176298"/>
                  <a:gd name="connsiteX120" fmla="*/ 7952280 w 12192000"/>
                  <a:gd name="connsiteY120" fmla="*/ 2305935 h 3176298"/>
                  <a:gd name="connsiteX121" fmla="*/ 8019339 w 12192000"/>
                  <a:gd name="connsiteY121" fmla="*/ 2286884 h 3176298"/>
                  <a:gd name="connsiteX122" fmla="*/ 8137835 w 12192000"/>
                  <a:gd name="connsiteY122" fmla="*/ 2259832 h 3176298"/>
                  <a:gd name="connsiteX123" fmla="*/ 8189651 w 12192000"/>
                  <a:gd name="connsiteY123" fmla="*/ 2243639 h 3176298"/>
                  <a:gd name="connsiteX124" fmla="*/ 8313671 w 12192000"/>
                  <a:gd name="connsiteY124" fmla="*/ 2209920 h 3176298"/>
                  <a:gd name="connsiteX125" fmla="*/ 8459979 w 12192000"/>
                  <a:gd name="connsiteY125" fmla="*/ 2158864 h 3176298"/>
                  <a:gd name="connsiteX126" fmla="*/ 8516369 w 12192000"/>
                  <a:gd name="connsiteY126" fmla="*/ 2144003 h 3176298"/>
                  <a:gd name="connsiteX127" fmla="*/ 8657726 w 12192000"/>
                  <a:gd name="connsiteY127" fmla="*/ 2106284 h 3176298"/>
                  <a:gd name="connsiteX128" fmla="*/ 8711448 w 12192000"/>
                  <a:gd name="connsiteY128" fmla="*/ 2098664 h 3176298"/>
                  <a:gd name="connsiteX129" fmla="*/ 8772219 w 12192000"/>
                  <a:gd name="connsiteY129" fmla="*/ 2082280 h 3176298"/>
                  <a:gd name="connsiteX130" fmla="*/ 8845565 w 12192000"/>
                  <a:gd name="connsiteY130" fmla="*/ 2053705 h 3176298"/>
                  <a:gd name="connsiteX131" fmla="*/ 8967871 w 12192000"/>
                  <a:gd name="connsiteY131" fmla="*/ 2011221 h 3176298"/>
                  <a:gd name="connsiteX132" fmla="*/ 9015878 w 12192000"/>
                  <a:gd name="connsiteY132" fmla="*/ 2001124 h 3176298"/>
                  <a:gd name="connsiteX133" fmla="*/ 9234579 w 12192000"/>
                  <a:gd name="connsiteY133" fmla="*/ 1935209 h 3176298"/>
                  <a:gd name="connsiteX134" fmla="*/ 9346597 w 12192000"/>
                  <a:gd name="connsiteY134" fmla="*/ 1896917 h 3176298"/>
                  <a:gd name="connsiteX135" fmla="*/ 9416321 w 12192000"/>
                  <a:gd name="connsiteY135" fmla="*/ 1880724 h 3176298"/>
                  <a:gd name="connsiteX136" fmla="*/ 9477283 w 12192000"/>
                  <a:gd name="connsiteY136" fmla="*/ 1856149 h 3176298"/>
                  <a:gd name="connsiteX137" fmla="*/ 9666265 w 12192000"/>
                  <a:gd name="connsiteY137" fmla="*/ 1787186 h 3176298"/>
                  <a:gd name="connsiteX138" fmla="*/ 9754088 w 12192000"/>
                  <a:gd name="connsiteY138" fmla="*/ 1741464 h 3176298"/>
                  <a:gd name="connsiteX139" fmla="*/ 9899446 w 12192000"/>
                  <a:gd name="connsiteY139" fmla="*/ 1656880 h 3176298"/>
                  <a:gd name="connsiteX140" fmla="*/ 9993175 w 12192000"/>
                  <a:gd name="connsiteY140" fmla="*/ 1576487 h 3176298"/>
                  <a:gd name="connsiteX141" fmla="*/ 10044230 w 12192000"/>
                  <a:gd name="connsiteY141" fmla="*/ 1540480 h 3176298"/>
                  <a:gd name="connsiteX142" fmla="*/ 10131863 w 12192000"/>
                  <a:gd name="connsiteY142" fmla="*/ 1485613 h 3176298"/>
                  <a:gd name="connsiteX143" fmla="*/ 10242357 w 12192000"/>
                  <a:gd name="connsiteY143" fmla="*/ 1410555 h 3176298"/>
                  <a:gd name="connsiteX144" fmla="*/ 10363709 w 12192000"/>
                  <a:gd name="connsiteY144" fmla="*/ 1359499 h 3176298"/>
                  <a:gd name="connsiteX145" fmla="*/ 10428291 w 12192000"/>
                  <a:gd name="connsiteY145" fmla="*/ 1314920 h 3176298"/>
                  <a:gd name="connsiteX146" fmla="*/ 10490969 w 12192000"/>
                  <a:gd name="connsiteY146" fmla="*/ 1267104 h 3176298"/>
                  <a:gd name="connsiteX147" fmla="*/ 10523354 w 12192000"/>
                  <a:gd name="connsiteY147" fmla="*/ 1238337 h 3176298"/>
                  <a:gd name="connsiteX148" fmla="*/ 10590031 w 12192000"/>
                  <a:gd name="connsiteY148" fmla="*/ 1191664 h 3176298"/>
                  <a:gd name="connsiteX149" fmla="*/ 10656519 w 12192000"/>
                  <a:gd name="connsiteY149" fmla="*/ 1156038 h 3176298"/>
                  <a:gd name="connsiteX150" fmla="*/ 10703573 w 12192000"/>
                  <a:gd name="connsiteY150" fmla="*/ 1120603 h 3176298"/>
                  <a:gd name="connsiteX151" fmla="*/ 10764534 w 12192000"/>
                  <a:gd name="connsiteY151" fmla="*/ 1067643 h 3176298"/>
                  <a:gd name="connsiteX152" fmla="*/ 10850453 w 12192000"/>
                  <a:gd name="connsiteY152" fmla="*/ 1014301 h 3176298"/>
                  <a:gd name="connsiteX153" fmla="*/ 10929704 w 12192000"/>
                  <a:gd name="connsiteY153" fmla="*/ 980201 h 3176298"/>
                  <a:gd name="connsiteX154" fmla="*/ 10967423 w 12192000"/>
                  <a:gd name="connsiteY154" fmla="*/ 930289 h 3176298"/>
                  <a:gd name="connsiteX155" fmla="*/ 11058869 w 12192000"/>
                  <a:gd name="connsiteY155" fmla="*/ 838084 h 3176298"/>
                  <a:gd name="connsiteX156" fmla="*/ 11172600 w 12192000"/>
                  <a:gd name="connsiteY156" fmla="*/ 762834 h 3176298"/>
                  <a:gd name="connsiteX157" fmla="*/ 11275283 w 12192000"/>
                  <a:gd name="connsiteY157" fmla="*/ 673676 h 3176298"/>
                  <a:gd name="connsiteX158" fmla="*/ 11320623 w 12192000"/>
                  <a:gd name="connsiteY158" fmla="*/ 639195 h 3176298"/>
                  <a:gd name="connsiteX159" fmla="*/ 11374346 w 12192000"/>
                  <a:gd name="connsiteY159" fmla="*/ 601664 h 3176298"/>
                  <a:gd name="connsiteX160" fmla="*/ 11448453 w 12192000"/>
                  <a:gd name="connsiteY160" fmla="*/ 567755 h 3176298"/>
                  <a:gd name="connsiteX161" fmla="*/ 11532275 w 12192000"/>
                  <a:gd name="connsiteY161" fmla="*/ 522605 h 3176298"/>
                  <a:gd name="connsiteX162" fmla="*/ 11562947 w 12192000"/>
                  <a:gd name="connsiteY162" fmla="*/ 486598 h 3176298"/>
                  <a:gd name="connsiteX163" fmla="*/ 11672489 w 12192000"/>
                  <a:gd name="connsiteY163" fmla="*/ 335337 h 3176298"/>
                  <a:gd name="connsiteX164" fmla="*/ 11821656 w 12192000"/>
                  <a:gd name="connsiteY164" fmla="*/ 207889 h 3176298"/>
                  <a:gd name="connsiteX165" fmla="*/ 11986443 w 12192000"/>
                  <a:gd name="connsiteY165" fmla="*/ 104824 h 3176298"/>
                  <a:gd name="connsiteX166" fmla="*/ 12026448 w 12192000"/>
                  <a:gd name="connsiteY166" fmla="*/ 88821 h 3176298"/>
                  <a:gd name="connsiteX167" fmla="*/ 12160947 w 12192000"/>
                  <a:gd name="connsiteY167" fmla="*/ 28621 h 3176298"/>
                  <a:gd name="connsiteX168" fmla="*/ 12192000 w 12192000"/>
                  <a:gd name="connsiteY168" fmla="*/ 0 h 317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12192000" h="3176298">
                    <a:moveTo>
                      <a:pt x="12192000" y="0"/>
                    </a:moveTo>
                    <a:lnTo>
                      <a:pt x="12192000" y="3176298"/>
                    </a:lnTo>
                    <a:lnTo>
                      <a:pt x="0" y="3176298"/>
                    </a:lnTo>
                    <a:lnTo>
                      <a:pt x="0" y="2264980"/>
                    </a:lnTo>
                    <a:lnTo>
                      <a:pt x="544" y="2264980"/>
                    </a:lnTo>
                    <a:lnTo>
                      <a:pt x="544" y="2392219"/>
                    </a:lnTo>
                    <a:lnTo>
                      <a:pt x="61197" y="2387448"/>
                    </a:lnTo>
                    <a:cubicBezTo>
                      <a:pt x="80794" y="2382137"/>
                      <a:pt x="99990" y="2374707"/>
                      <a:pt x="119613" y="2369945"/>
                    </a:cubicBezTo>
                    <a:cubicBezTo>
                      <a:pt x="137898" y="2365563"/>
                      <a:pt x="155046" y="2355466"/>
                      <a:pt x="172384" y="2347084"/>
                    </a:cubicBezTo>
                    <a:cubicBezTo>
                      <a:pt x="205529" y="2331082"/>
                      <a:pt x="240965" y="2341178"/>
                      <a:pt x="274873" y="2336988"/>
                    </a:cubicBezTo>
                    <a:cubicBezTo>
                      <a:pt x="285732" y="2335653"/>
                      <a:pt x="296590" y="2334130"/>
                      <a:pt x="307259" y="2331461"/>
                    </a:cubicBezTo>
                    <a:cubicBezTo>
                      <a:pt x="336408" y="2324413"/>
                      <a:pt x="366127" y="2318317"/>
                      <a:pt x="394511" y="2308601"/>
                    </a:cubicBezTo>
                    <a:cubicBezTo>
                      <a:pt x="426709" y="2297743"/>
                      <a:pt x="457572" y="2283264"/>
                      <a:pt x="494337" y="2268213"/>
                    </a:cubicBezTo>
                    <a:cubicBezTo>
                      <a:pt x="507102" y="2272024"/>
                      <a:pt x="526724" y="2282312"/>
                      <a:pt x="546917" y="2283264"/>
                    </a:cubicBezTo>
                    <a:cubicBezTo>
                      <a:pt x="611880" y="2286503"/>
                      <a:pt x="672650" y="2268786"/>
                      <a:pt x="730754" y="2240780"/>
                    </a:cubicBezTo>
                    <a:cubicBezTo>
                      <a:pt x="748471" y="2232399"/>
                      <a:pt x="767524" y="2226874"/>
                      <a:pt x="785432" y="2218682"/>
                    </a:cubicBezTo>
                    <a:cubicBezTo>
                      <a:pt x="791717" y="2215826"/>
                      <a:pt x="799909" y="2209730"/>
                      <a:pt x="801053" y="2204013"/>
                    </a:cubicBezTo>
                    <a:cubicBezTo>
                      <a:pt x="807719" y="2170866"/>
                      <a:pt x="832486" y="2171436"/>
                      <a:pt x="858205" y="2169532"/>
                    </a:cubicBezTo>
                    <a:cubicBezTo>
                      <a:pt x="888877" y="2167247"/>
                      <a:pt x="919165" y="2161912"/>
                      <a:pt x="949646" y="2157340"/>
                    </a:cubicBezTo>
                    <a:cubicBezTo>
                      <a:pt x="953648" y="2156768"/>
                      <a:pt x="957266" y="2152768"/>
                      <a:pt x="960887" y="2150099"/>
                    </a:cubicBezTo>
                    <a:cubicBezTo>
                      <a:pt x="966411" y="2146099"/>
                      <a:pt x="971554" y="2140003"/>
                      <a:pt x="977653" y="2138480"/>
                    </a:cubicBezTo>
                    <a:cubicBezTo>
                      <a:pt x="1008894" y="2131049"/>
                      <a:pt x="1040327" y="2124763"/>
                      <a:pt x="1071762" y="2117905"/>
                    </a:cubicBezTo>
                    <a:cubicBezTo>
                      <a:pt x="1078810" y="2116380"/>
                      <a:pt x="1086048" y="2114476"/>
                      <a:pt x="1092527" y="2111428"/>
                    </a:cubicBezTo>
                    <a:cubicBezTo>
                      <a:pt x="1098623" y="2108570"/>
                      <a:pt x="1103767" y="2103616"/>
                      <a:pt x="1109865" y="2100568"/>
                    </a:cubicBezTo>
                    <a:cubicBezTo>
                      <a:pt x="1126437" y="2092378"/>
                      <a:pt x="1143394" y="2084757"/>
                      <a:pt x="1162823" y="2075613"/>
                    </a:cubicBezTo>
                    <a:cubicBezTo>
                      <a:pt x="1173681" y="2092757"/>
                      <a:pt x="1188354" y="2083041"/>
                      <a:pt x="1206641" y="2074851"/>
                    </a:cubicBezTo>
                    <a:cubicBezTo>
                      <a:pt x="1225310" y="2066468"/>
                      <a:pt x="1246837" y="2063801"/>
                      <a:pt x="1267411" y="2060753"/>
                    </a:cubicBezTo>
                    <a:cubicBezTo>
                      <a:pt x="1305132" y="2055228"/>
                      <a:pt x="1343044" y="2051799"/>
                      <a:pt x="1380762" y="2046847"/>
                    </a:cubicBezTo>
                    <a:cubicBezTo>
                      <a:pt x="1388765" y="2045703"/>
                      <a:pt x="1397909" y="2043608"/>
                      <a:pt x="1404006" y="2038844"/>
                    </a:cubicBezTo>
                    <a:cubicBezTo>
                      <a:pt x="1445725" y="2006839"/>
                      <a:pt x="1496403" y="1997887"/>
                      <a:pt x="1544598" y="2000932"/>
                    </a:cubicBezTo>
                    <a:cubicBezTo>
                      <a:pt x="1582510" y="2003220"/>
                      <a:pt x="1619658" y="2004935"/>
                      <a:pt x="1657188" y="2001697"/>
                    </a:cubicBezTo>
                    <a:cubicBezTo>
                      <a:pt x="1660046" y="2001505"/>
                      <a:pt x="1663856" y="2001887"/>
                      <a:pt x="1665950" y="2003411"/>
                    </a:cubicBezTo>
                    <a:cubicBezTo>
                      <a:pt x="1678904" y="2013507"/>
                      <a:pt x="1692431" y="2014269"/>
                      <a:pt x="1709006" y="2015983"/>
                    </a:cubicBezTo>
                    <a:cubicBezTo>
                      <a:pt x="1732439" y="2018461"/>
                      <a:pt x="1753965" y="2016745"/>
                      <a:pt x="1775684" y="2012555"/>
                    </a:cubicBezTo>
                    <a:cubicBezTo>
                      <a:pt x="1791496" y="2009507"/>
                      <a:pt x="1807497" y="2003220"/>
                      <a:pt x="1821596" y="1995218"/>
                    </a:cubicBezTo>
                    <a:cubicBezTo>
                      <a:pt x="1841216" y="1983978"/>
                      <a:pt x="1860079" y="1979597"/>
                      <a:pt x="1878748" y="1994457"/>
                    </a:cubicBezTo>
                    <a:cubicBezTo>
                      <a:pt x="1898940" y="2010269"/>
                      <a:pt x="1921800" y="2004745"/>
                      <a:pt x="1944092" y="2005315"/>
                    </a:cubicBezTo>
                    <a:cubicBezTo>
                      <a:pt x="1953806" y="2005507"/>
                      <a:pt x="1964094" y="2005124"/>
                      <a:pt x="1973429" y="2007601"/>
                    </a:cubicBezTo>
                    <a:cubicBezTo>
                      <a:pt x="2000479" y="2014651"/>
                      <a:pt x="2026581" y="2025320"/>
                      <a:pt x="2054013" y="2030082"/>
                    </a:cubicBezTo>
                    <a:cubicBezTo>
                      <a:pt x="2069254" y="2032747"/>
                      <a:pt x="2086208" y="2027986"/>
                      <a:pt x="2102021" y="2024557"/>
                    </a:cubicBezTo>
                    <a:cubicBezTo>
                      <a:pt x="2118023" y="2020937"/>
                      <a:pt x="2133834" y="2015413"/>
                      <a:pt x="2149267" y="2009697"/>
                    </a:cubicBezTo>
                    <a:cubicBezTo>
                      <a:pt x="2159743" y="2005887"/>
                      <a:pt x="2171173" y="2002267"/>
                      <a:pt x="2179556" y="1995409"/>
                    </a:cubicBezTo>
                    <a:cubicBezTo>
                      <a:pt x="2198608" y="1979788"/>
                      <a:pt x="2218229" y="1977120"/>
                      <a:pt x="2240710" y="1985312"/>
                    </a:cubicBezTo>
                    <a:cubicBezTo>
                      <a:pt x="2244137" y="1986647"/>
                      <a:pt x="2248138" y="1986647"/>
                      <a:pt x="2251948" y="1986836"/>
                    </a:cubicBezTo>
                    <a:cubicBezTo>
                      <a:pt x="2312915" y="1990836"/>
                      <a:pt x="2373874" y="1993314"/>
                      <a:pt x="2434456" y="1999410"/>
                    </a:cubicBezTo>
                    <a:cubicBezTo>
                      <a:pt x="2459029" y="2001887"/>
                      <a:pt x="2482652" y="2012745"/>
                      <a:pt x="2506847" y="2019603"/>
                    </a:cubicBezTo>
                    <a:cubicBezTo>
                      <a:pt x="2511800" y="2020937"/>
                      <a:pt x="2517327" y="2023033"/>
                      <a:pt x="2522279" y="2022080"/>
                    </a:cubicBezTo>
                    <a:cubicBezTo>
                      <a:pt x="2576191" y="2012555"/>
                      <a:pt x="2626677" y="2026461"/>
                      <a:pt x="2676398" y="2044751"/>
                    </a:cubicBezTo>
                    <a:cubicBezTo>
                      <a:pt x="2681540" y="2046656"/>
                      <a:pt x="2687827" y="2046084"/>
                      <a:pt x="2693543" y="2045703"/>
                    </a:cubicBezTo>
                    <a:cubicBezTo>
                      <a:pt x="2709548" y="2044370"/>
                      <a:pt x="2726882" y="2037701"/>
                      <a:pt x="2741360" y="2041701"/>
                    </a:cubicBezTo>
                    <a:cubicBezTo>
                      <a:pt x="2779842" y="2052753"/>
                      <a:pt x="2817943" y="2066087"/>
                      <a:pt x="2854140" y="2082851"/>
                    </a:cubicBezTo>
                    <a:cubicBezTo>
                      <a:pt x="2890910" y="2099805"/>
                      <a:pt x="2925008" y="2114095"/>
                      <a:pt x="2967110" y="2096949"/>
                    </a:cubicBezTo>
                    <a:cubicBezTo>
                      <a:pt x="2985016" y="2089709"/>
                      <a:pt x="3008639" y="2094853"/>
                      <a:pt x="3029216" y="2096757"/>
                    </a:cubicBezTo>
                    <a:cubicBezTo>
                      <a:pt x="3044264" y="2098282"/>
                      <a:pt x="3058743" y="2106856"/>
                      <a:pt x="3073604" y="2106856"/>
                    </a:cubicBezTo>
                    <a:cubicBezTo>
                      <a:pt x="3113231" y="2106856"/>
                      <a:pt x="3148472" y="2116953"/>
                      <a:pt x="3182763" y="2137527"/>
                    </a:cubicBezTo>
                    <a:cubicBezTo>
                      <a:pt x="3196102" y="2145528"/>
                      <a:pt x="3216867" y="2140193"/>
                      <a:pt x="3234202" y="2142289"/>
                    </a:cubicBezTo>
                    <a:cubicBezTo>
                      <a:pt x="3252492" y="2144765"/>
                      <a:pt x="3271348" y="2147051"/>
                      <a:pt x="3288877" y="2152578"/>
                    </a:cubicBezTo>
                    <a:cubicBezTo>
                      <a:pt x="3334216" y="2167056"/>
                      <a:pt x="3378986" y="2183439"/>
                      <a:pt x="3424135" y="2198680"/>
                    </a:cubicBezTo>
                    <a:cubicBezTo>
                      <a:pt x="3461282" y="2211253"/>
                      <a:pt x="3497862" y="2201347"/>
                      <a:pt x="3534629" y="2196013"/>
                    </a:cubicBezTo>
                    <a:cubicBezTo>
                      <a:pt x="3557682" y="2192583"/>
                      <a:pt x="3579206" y="2184391"/>
                      <a:pt x="3605116" y="2196583"/>
                    </a:cubicBezTo>
                    <a:cubicBezTo>
                      <a:pt x="3629882" y="2208205"/>
                      <a:pt x="3661315" y="2205537"/>
                      <a:pt x="3689131" y="2211824"/>
                    </a:cubicBezTo>
                    <a:cubicBezTo>
                      <a:pt x="3712565" y="2217157"/>
                      <a:pt x="3735231" y="2225732"/>
                      <a:pt x="3757902" y="2234114"/>
                    </a:cubicBezTo>
                    <a:cubicBezTo>
                      <a:pt x="3788766" y="2245545"/>
                      <a:pt x="3819245" y="2257545"/>
                      <a:pt x="3852966" y="2251831"/>
                    </a:cubicBezTo>
                    <a:cubicBezTo>
                      <a:pt x="3891259" y="2245353"/>
                      <a:pt x="3917546" y="2269738"/>
                      <a:pt x="3947648" y="2285932"/>
                    </a:cubicBezTo>
                    <a:cubicBezTo>
                      <a:pt x="3968414" y="2296980"/>
                      <a:pt x="3991083" y="2305172"/>
                      <a:pt x="4013753" y="2312031"/>
                    </a:cubicBezTo>
                    <a:cubicBezTo>
                      <a:pt x="4044043" y="2320985"/>
                      <a:pt x="4075285" y="2326320"/>
                      <a:pt x="4105766" y="2335082"/>
                    </a:cubicBezTo>
                    <a:cubicBezTo>
                      <a:pt x="4151870" y="2348226"/>
                      <a:pt x="4198546" y="2358514"/>
                      <a:pt x="4246551" y="2351274"/>
                    </a:cubicBezTo>
                    <a:cubicBezTo>
                      <a:pt x="4268649" y="2348036"/>
                      <a:pt x="4289227" y="2348226"/>
                      <a:pt x="4311323" y="2352991"/>
                    </a:cubicBezTo>
                    <a:cubicBezTo>
                      <a:pt x="4347518" y="2360801"/>
                      <a:pt x="4384668" y="2361753"/>
                      <a:pt x="4413817" y="2390899"/>
                    </a:cubicBezTo>
                    <a:cubicBezTo>
                      <a:pt x="4424104" y="2401188"/>
                      <a:pt x="4442581" y="2403853"/>
                      <a:pt x="4457632" y="2409188"/>
                    </a:cubicBezTo>
                    <a:cubicBezTo>
                      <a:pt x="4474969" y="2415476"/>
                      <a:pt x="4487731" y="2412236"/>
                      <a:pt x="4497068" y="2393947"/>
                    </a:cubicBezTo>
                    <a:cubicBezTo>
                      <a:pt x="4501257" y="2385757"/>
                      <a:pt x="4513260" y="2377755"/>
                      <a:pt x="4522596" y="2376421"/>
                    </a:cubicBezTo>
                    <a:cubicBezTo>
                      <a:pt x="4550599" y="2372421"/>
                      <a:pt x="4576318" y="2378327"/>
                      <a:pt x="4603368" y="2391282"/>
                    </a:cubicBezTo>
                    <a:cubicBezTo>
                      <a:pt x="4628705" y="2403474"/>
                      <a:pt x="4660331" y="2402140"/>
                      <a:pt x="4689098" y="2406903"/>
                    </a:cubicBezTo>
                    <a:cubicBezTo>
                      <a:pt x="4699289" y="2408618"/>
                      <a:pt x="4709482" y="2411237"/>
                      <a:pt x="4719697" y="2413428"/>
                    </a:cubicBezTo>
                    <a:lnTo>
                      <a:pt x="4726469" y="2414298"/>
                    </a:lnTo>
                    <a:lnTo>
                      <a:pt x="4785776" y="2414298"/>
                    </a:lnTo>
                    <a:lnTo>
                      <a:pt x="4788661" y="2414047"/>
                    </a:lnTo>
                    <a:cubicBezTo>
                      <a:pt x="4801401" y="2412237"/>
                      <a:pt x="4814166" y="2410142"/>
                      <a:pt x="4827024" y="2408999"/>
                    </a:cubicBezTo>
                    <a:cubicBezTo>
                      <a:pt x="4847027" y="2407095"/>
                      <a:pt x="4867412" y="2407856"/>
                      <a:pt x="4887415" y="2405570"/>
                    </a:cubicBezTo>
                    <a:cubicBezTo>
                      <a:pt x="4903799" y="2403853"/>
                      <a:pt x="4919991" y="2399474"/>
                      <a:pt x="4936184" y="2395853"/>
                    </a:cubicBezTo>
                    <a:cubicBezTo>
                      <a:pt x="4942089" y="2394520"/>
                      <a:pt x="4947996" y="2389376"/>
                      <a:pt x="4953328" y="2390138"/>
                    </a:cubicBezTo>
                    <a:cubicBezTo>
                      <a:pt x="5006292" y="2398330"/>
                      <a:pt x="5044391" y="2361753"/>
                      <a:pt x="5089162" y="2345560"/>
                    </a:cubicBezTo>
                    <a:cubicBezTo>
                      <a:pt x="5136216" y="2328413"/>
                      <a:pt x="5181748" y="2302124"/>
                      <a:pt x="5234326" y="2309935"/>
                    </a:cubicBezTo>
                    <a:cubicBezTo>
                      <a:pt x="5266141" y="2314697"/>
                      <a:pt x="5296812" y="2325747"/>
                      <a:pt x="5328438" y="2332416"/>
                    </a:cubicBezTo>
                    <a:cubicBezTo>
                      <a:pt x="5339677" y="2334701"/>
                      <a:pt x="5352250" y="2334320"/>
                      <a:pt x="5363491" y="2332034"/>
                    </a:cubicBezTo>
                    <a:cubicBezTo>
                      <a:pt x="5417784" y="2321555"/>
                      <a:pt x="5471316" y="2320032"/>
                      <a:pt x="5524660" y="2337178"/>
                    </a:cubicBezTo>
                    <a:cubicBezTo>
                      <a:pt x="5533802" y="2340036"/>
                      <a:pt x="5543518" y="2342701"/>
                      <a:pt x="5553045" y="2342701"/>
                    </a:cubicBezTo>
                    <a:cubicBezTo>
                      <a:pt x="5605244" y="2342701"/>
                      <a:pt x="5656488" y="2338701"/>
                      <a:pt x="5706401" y="2320032"/>
                    </a:cubicBezTo>
                    <a:cubicBezTo>
                      <a:pt x="5723166" y="2313745"/>
                      <a:pt x="5743551" y="2317745"/>
                      <a:pt x="5762029" y="2316221"/>
                    </a:cubicBezTo>
                    <a:cubicBezTo>
                      <a:pt x="5779174" y="2314889"/>
                      <a:pt x="5796702" y="2314317"/>
                      <a:pt x="5813276" y="2309935"/>
                    </a:cubicBezTo>
                    <a:cubicBezTo>
                      <a:pt x="5837472" y="2303459"/>
                      <a:pt x="5859949" y="2302697"/>
                      <a:pt x="5884906" y="2308411"/>
                    </a:cubicBezTo>
                    <a:cubicBezTo>
                      <a:pt x="5908719" y="2313745"/>
                      <a:pt x="5934438" y="2311079"/>
                      <a:pt x="5959204" y="2311269"/>
                    </a:cubicBezTo>
                    <a:cubicBezTo>
                      <a:pt x="5986828" y="2311459"/>
                      <a:pt x="6014449" y="2311649"/>
                      <a:pt x="6042072" y="2310697"/>
                    </a:cubicBezTo>
                    <a:cubicBezTo>
                      <a:pt x="6053124" y="2310317"/>
                      <a:pt x="6065695" y="2302697"/>
                      <a:pt x="6074842" y="2305745"/>
                    </a:cubicBezTo>
                    <a:cubicBezTo>
                      <a:pt x="6104368" y="2316031"/>
                      <a:pt x="6133897" y="2303649"/>
                      <a:pt x="6163425" y="2309172"/>
                    </a:cubicBezTo>
                    <a:cubicBezTo>
                      <a:pt x="6177905" y="2312031"/>
                      <a:pt x="6194288" y="2304220"/>
                      <a:pt x="6209909" y="2303459"/>
                    </a:cubicBezTo>
                    <a:cubicBezTo>
                      <a:pt x="6235437" y="2302124"/>
                      <a:pt x="6260964" y="2302697"/>
                      <a:pt x="6286493" y="2302315"/>
                    </a:cubicBezTo>
                    <a:cubicBezTo>
                      <a:pt x="6294876" y="2302124"/>
                      <a:pt x="6303068" y="2301362"/>
                      <a:pt x="6311449" y="2300980"/>
                    </a:cubicBezTo>
                    <a:cubicBezTo>
                      <a:pt x="6318880" y="2300601"/>
                      <a:pt x="6326691" y="2298887"/>
                      <a:pt x="6333739" y="2300218"/>
                    </a:cubicBezTo>
                    <a:cubicBezTo>
                      <a:pt x="6359268" y="2304983"/>
                      <a:pt x="6384414" y="2312793"/>
                      <a:pt x="6410131" y="2315841"/>
                    </a:cubicBezTo>
                    <a:cubicBezTo>
                      <a:pt x="6432420" y="2318507"/>
                      <a:pt x="6455472" y="2314889"/>
                      <a:pt x="6477951" y="2316793"/>
                    </a:cubicBezTo>
                    <a:cubicBezTo>
                      <a:pt x="6517576" y="2320032"/>
                      <a:pt x="6557201" y="2325747"/>
                      <a:pt x="6596828" y="2329368"/>
                    </a:cubicBezTo>
                    <a:cubicBezTo>
                      <a:pt x="6605401" y="2330130"/>
                      <a:pt x="6614353" y="2325365"/>
                      <a:pt x="6623118" y="2324985"/>
                    </a:cubicBezTo>
                    <a:cubicBezTo>
                      <a:pt x="6650551" y="2324033"/>
                      <a:pt x="6677984" y="2323841"/>
                      <a:pt x="6705417" y="2323272"/>
                    </a:cubicBezTo>
                    <a:cubicBezTo>
                      <a:pt x="6721038" y="2323080"/>
                      <a:pt x="6736851" y="2323651"/>
                      <a:pt x="6752283" y="2321937"/>
                    </a:cubicBezTo>
                    <a:cubicBezTo>
                      <a:pt x="6772665" y="2319651"/>
                      <a:pt x="6791144" y="2316221"/>
                      <a:pt x="6810195" y="2331082"/>
                    </a:cubicBezTo>
                    <a:cubicBezTo>
                      <a:pt x="6839534" y="2354132"/>
                      <a:pt x="6876872" y="2345178"/>
                      <a:pt x="6910782" y="2350512"/>
                    </a:cubicBezTo>
                    <a:cubicBezTo>
                      <a:pt x="6919547" y="2351847"/>
                      <a:pt x="6928501" y="2352036"/>
                      <a:pt x="6937263" y="2353561"/>
                    </a:cubicBezTo>
                    <a:cubicBezTo>
                      <a:pt x="6953457" y="2356418"/>
                      <a:pt x="6969457" y="2359657"/>
                      <a:pt x="6985653" y="2362897"/>
                    </a:cubicBezTo>
                    <a:cubicBezTo>
                      <a:pt x="6988509" y="2363467"/>
                      <a:pt x="6991747" y="2363659"/>
                      <a:pt x="6994415" y="2364611"/>
                    </a:cubicBezTo>
                    <a:cubicBezTo>
                      <a:pt x="7018991" y="2372611"/>
                      <a:pt x="7043184" y="2381755"/>
                      <a:pt x="7068141" y="2388234"/>
                    </a:cubicBezTo>
                    <a:cubicBezTo>
                      <a:pt x="7080334" y="2391472"/>
                      <a:pt x="7093860" y="2391853"/>
                      <a:pt x="7106432" y="2390138"/>
                    </a:cubicBezTo>
                    <a:cubicBezTo>
                      <a:pt x="7143199" y="2385185"/>
                      <a:pt x="7179587" y="2383089"/>
                      <a:pt x="7216547" y="2390330"/>
                    </a:cubicBezTo>
                    <a:cubicBezTo>
                      <a:pt x="7231214" y="2393186"/>
                      <a:pt x="7247599" y="2388424"/>
                      <a:pt x="7263220" y="2386709"/>
                    </a:cubicBezTo>
                    <a:cubicBezTo>
                      <a:pt x="7300559" y="2382137"/>
                      <a:pt x="7337899" y="2377183"/>
                      <a:pt x="7375428" y="2372803"/>
                    </a:cubicBezTo>
                    <a:cubicBezTo>
                      <a:pt x="7398860" y="2370135"/>
                      <a:pt x="7422483" y="2368611"/>
                      <a:pt x="7445916" y="2365945"/>
                    </a:cubicBezTo>
                    <a:cubicBezTo>
                      <a:pt x="7472967" y="2362705"/>
                      <a:pt x="7499828" y="2357753"/>
                      <a:pt x="7526880" y="2355084"/>
                    </a:cubicBezTo>
                    <a:cubicBezTo>
                      <a:pt x="7557742" y="2352036"/>
                      <a:pt x="7588795" y="2351466"/>
                      <a:pt x="7619655" y="2348226"/>
                    </a:cubicBezTo>
                    <a:cubicBezTo>
                      <a:pt x="7676047" y="2341940"/>
                      <a:pt x="7732247" y="2334509"/>
                      <a:pt x="7788636" y="2327461"/>
                    </a:cubicBezTo>
                    <a:cubicBezTo>
                      <a:pt x="7843311" y="2320603"/>
                      <a:pt x="7897987" y="2314507"/>
                      <a:pt x="7952280" y="2305935"/>
                    </a:cubicBezTo>
                    <a:cubicBezTo>
                      <a:pt x="7975142" y="2302315"/>
                      <a:pt x="7996859" y="2292408"/>
                      <a:pt x="8019339" y="2286884"/>
                    </a:cubicBezTo>
                    <a:cubicBezTo>
                      <a:pt x="8058774" y="2277357"/>
                      <a:pt x="8098590" y="2269357"/>
                      <a:pt x="8137835" y="2259832"/>
                    </a:cubicBezTo>
                    <a:cubicBezTo>
                      <a:pt x="8155359" y="2255641"/>
                      <a:pt x="8172124" y="2248593"/>
                      <a:pt x="8189651" y="2243639"/>
                    </a:cubicBezTo>
                    <a:cubicBezTo>
                      <a:pt x="8230992" y="2232208"/>
                      <a:pt x="8272903" y="2222874"/>
                      <a:pt x="8313671" y="2209920"/>
                    </a:cubicBezTo>
                    <a:cubicBezTo>
                      <a:pt x="8362822" y="2194297"/>
                      <a:pt x="8411019" y="2175439"/>
                      <a:pt x="8459979" y="2158864"/>
                    </a:cubicBezTo>
                    <a:cubicBezTo>
                      <a:pt x="8478269" y="2152578"/>
                      <a:pt x="8497511" y="2148957"/>
                      <a:pt x="8516369" y="2144003"/>
                    </a:cubicBezTo>
                    <a:cubicBezTo>
                      <a:pt x="8563425" y="2131431"/>
                      <a:pt x="8610288" y="2118095"/>
                      <a:pt x="8657726" y="2106284"/>
                    </a:cubicBezTo>
                    <a:cubicBezTo>
                      <a:pt x="8675253" y="2101901"/>
                      <a:pt x="8693731" y="2102284"/>
                      <a:pt x="8711448" y="2098664"/>
                    </a:cubicBezTo>
                    <a:cubicBezTo>
                      <a:pt x="8732023" y="2094472"/>
                      <a:pt x="8752407" y="2089138"/>
                      <a:pt x="8772219" y="2082280"/>
                    </a:cubicBezTo>
                    <a:cubicBezTo>
                      <a:pt x="8796985" y="2073707"/>
                      <a:pt x="8820990" y="2062659"/>
                      <a:pt x="8845565" y="2053705"/>
                    </a:cubicBezTo>
                    <a:cubicBezTo>
                      <a:pt x="8886142" y="2039034"/>
                      <a:pt x="8926911" y="2024557"/>
                      <a:pt x="8967871" y="2011221"/>
                    </a:cubicBezTo>
                    <a:cubicBezTo>
                      <a:pt x="8983301" y="2006268"/>
                      <a:pt x="9000257" y="2005697"/>
                      <a:pt x="9015878" y="2001124"/>
                    </a:cubicBezTo>
                    <a:cubicBezTo>
                      <a:pt x="9088840" y="1979597"/>
                      <a:pt x="9161805" y="1957880"/>
                      <a:pt x="9234579" y="1935209"/>
                    </a:cubicBezTo>
                    <a:cubicBezTo>
                      <a:pt x="9272298" y="1923399"/>
                      <a:pt x="9308875" y="1908538"/>
                      <a:pt x="9346597" y="1896917"/>
                    </a:cubicBezTo>
                    <a:cubicBezTo>
                      <a:pt x="9369267" y="1889869"/>
                      <a:pt x="9393650" y="1887773"/>
                      <a:pt x="9416321" y="1880724"/>
                    </a:cubicBezTo>
                    <a:cubicBezTo>
                      <a:pt x="9437278" y="1874247"/>
                      <a:pt x="9456709" y="1863578"/>
                      <a:pt x="9477283" y="1856149"/>
                    </a:cubicBezTo>
                    <a:cubicBezTo>
                      <a:pt x="9540152" y="1833097"/>
                      <a:pt x="9603971" y="1811953"/>
                      <a:pt x="9666265" y="1787186"/>
                    </a:cubicBezTo>
                    <a:cubicBezTo>
                      <a:pt x="9696749" y="1775183"/>
                      <a:pt x="9725323" y="1757849"/>
                      <a:pt x="9754088" y="1741464"/>
                    </a:cubicBezTo>
                    <a:cubicBezTo>
                      <a:pt x="9802858" y="1713841"/>
                      <a:pt x="9850865" y="1685074"/>
                      <a:pt x="9899446" y="1656880"/>
                    </a:cubicBezTo>
                    <a:cubicBezTo>
                      <a:pt x="9935832" y="1635924"/>
                      <a:pt x="9968027" y="1611347"/>
                      <a:pt x="9993175" y="1576487"/>
                    </a:cubicBezTo>
                    <a:cubicBezTo>
                      <a:pt x="10004797" y="1560484"/>
                      <a:pt x="10024990" y="1546768"/>
                      <a:pt x="10044230" y="1540480"/>
                    </a:cubicBezTo>
                    <a:cubicBezTo>
                      <a:pt x="10078713" y="1529241"/>
                      <a:pt x="10104430" y="1507522"/>
                      <a:pt x="10131863" y="1485613"/>
                    </a:cubicBezTo>
                    <a:cubicBezTo>
                      <a:pt x="10166536" y="1457801"/>
                      <a:pt x="10203304" y="1431509"/>
                      <a:pt x="10242357" y="1410555"/>
                    </a:cubicBezTo>
                    <a:cubicBezTo>
                      <a:pt x="10280840" y="1389980"/>
                      <a:pt x="10324086" y="1378549"/>
                      <a:pt x="10363709" y="1359499"/>
                    </a:cubicBezTo>
                    <a:cubicBezTo>
                      <a:pt x="10386952" y="1348259"/>
                      <a:pt x="10407146" y="1330353"/>
                      <a:pt x="10428291" y="1314920"/>
                    </a:cubicBezTo>
                    <a:cubicBezTo>
                      <a:pt x="10449438" y="1299489"/>
                      <a:pt x="10470394" y="1283486"/>
                      <a:pt x="10490969" y="1267104"/>
                    </a:cubicBezTo>
                    <a:cubicBezTo>
                      <a:pt x="10502208" y="1258149"/>
                      <a:pt x="10511734" y="1246909"/>
                      <a:pt x="10523354" y="1238337"/>
                    </a:cubicBezTo>
                    <a:cubicBezTo>
                      <a:pt x="10545263" y="1222334"/>
                      <a:pt x="10569075" y="1208808"/>
                      <a:pt x="10590031" y="1191664"/>
                    </a:cubicBezTo>
                    <a:cubicBezTo>
                      <a:pt x="10610225" y="1175089"/>
                      <a:pt x="10633467" y="1166707"/>
                      <a:pt x="10656519" y="1156038"/>
                    </a:cubicBezTo>
                    <a:cubicBezTo>
                      <a:pt x="10674046" y="1148036"/>
                      <a:pt x="10686617" y="1130320"/>
                      <a:pt x="10703573" y="1120603"/>
                    </a:cubicBezTo>
                    <a:cubicBezTo>
                      <a:pt x="10727767" y="1106697"/>
                      <a:pt x="10746246" y="1089553"/>
                      <a:pt x="10764534" y="1067643"/>
                    </a:cubicBezTo>
                    <a:cubicBezTo>
                      <a:pt x="10785111" y="1043068"/>
                      <a:pt x="10820162" y="1029732"/>
                      <a:pt x="10850453" y="1014301"/>
                    </a:cubicBezTo>
                    <a:cubicBezTo>
                      <a:pt x="10876171" y="1001157"/>
                      <a:pt x="10906081" y="995632"/>
                      <a:pt x="10929704" y="980201"/>
                    </a:cubicBezTo>
                    <a:cubicBezTo>
                      <a:pt x="10946279" y="969342"/>
                      <a:pt x="10958661" y="948957"/>
                      <a:pt x="10967423" y="930289"/>
                    </a:cubicBezTo>
                    <a:cubicBezTo>
                      <a:pt x="10987046" y="887995"/>
                      <a:pt x="11021146" y="861897"/>
                      <a:pt x="11058869" y="838084"/>
                    </a:cubicBezTo>
                    <a:cubicBezTo>
                      <a:pt x="11097350" y="813699"/>
                      <a:pt x="11133927" y="786836"/>
                      <a:pt x="11172600" y="762834"/>
                    </a:cubicBezTo>
                    <a:cubicBezTo>
                      <a:pt x="11211843" y="738638"/>
                      <a:pt x="11243658" y="706443"/>
                      <a:pt x="11275283" y="673676"/>
                    </a:cubicBezTo>
                    <a:cubicBezTo>
                      <a:pt x="11288238" y="660150"/>
                      <a:pt x="11305192" y="650434"/>
                      <a:pt x="11320623" y="639195"/>
                    </a:cubicBezTo>
                    <a:cubicBezTo>
                      <a:pt x="11338339" y="626241"/>
                      <a:pt x="11355296" y="611953"/>
                      <a:pt x="11374346" y="601664"/>
                    </a:cubicBezTo>
                    <a:cubicBezTo>
                      <a:pt x="11398160" y="588709"/>
                      <a:pt x="11424069" y="579757"/>
                      <a:pt x="11448453" y="567755"/>
                    </a:cubicBezTo>
                    <a:cubicBezTo>
                      <a:pt x="11476838" y="553657"/>
                      <a:pt x="11505795" y="539750"/>
                      <a:pt x="11532275" y="522605"/>
                    </a:cubicBezTo>
                    <a:cubicBezTo>
                      <a:pt x="11545039" y="514413"/>
                      <a:pt x="11553613" y="499363"/>
                      <a:pt x="11562947" y="486598"/>
                    </a:cubicBezTo>
                    <a:cubicBezTo>
                      <a:pt x="11599714" y="436305"/>
                      <a:pt x="11635529" y="385441"/>
                      <a:pt x="11672489" y="335337"/>
                    </a:cubicBezTo>
                    <a:cubicBezTo>
                      <a:pt x="11712304" y="281424"/>
                      <a:pt x="11763931" y="241608"/>
                      <a:pt x="11821656" y="207889"/>
                    </a:cubicBezTo>
                    <a:cubicBezTo>
                      <a:pt x="11877664" y="175312"/>
                      <a:pt x="11931195" y="138734"/>
                      <a:pt x="11986443" y="104824"/>
                    </a:cubicBezTo>
                    <a:cubicBezTo>
                      <a:pt x="11998443" y="97395"/>
                      <a:pt x="12013114" y="94347"/>
                      <a:pt x="12026448" y="88821"/>
                    </a:cubicBezTo>
                    <a:cubicBezTo>
                      <a:pt x="12072360" y="69580"/>
                      <a:pt x="12118083" y="50147"/>
                      <a:pt x="12160947" y="28621"/>
                    </a:cubicBezTo>
                    <a:lnTo>
                      <a:pt x="12192000" y="0"/>
                    </a:ln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D1A0BEEB-C008-4150-A935-C6AAF537D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681702"/>
                <a:ext cx="12192000" cy="3176298"/>
              </a:xfrm>
              <a:custGeom>
                <a:avLst/>
                <a:gdLst>
                  <a:gd name="connsiteX0" fmla="*/ 12192000 w 12192000"/>
                  <a:gd name="connsiteY0" fmla="*/ 0 h 3176298"/>
                  <a:gd name="connsiteX1" fmla="*/ 12192000 w 12192000"/>
                  <a:gd name="connsiteY1" fmla="*/ 3176298 h 3176298"/>
                  <a:gd name="connsiteX2" fmla="*/ 0 w 12192000"/>
                  <a:gd name="connsiteY2" fmla="*/ 3176298 h 3176298"/>
                  <a:gd name="connsiteX3" fmla="*/ 0 w 12192000"/>
                  <a:gd name="connsiteY3" fmla="*/ 2264980 h 3176298"/>
                  <a:gd name="connsiteX4" fmla="*/ 544 w 12192000"/>
                  <a:gd name="connsiteY4" fmla="*/ 2264980 h 3176298"/>
                  <a:gd name="connsiteX5" fmla="*/ 544 w 12192000"/>
                  <a:gd name="connsiteY5" fmla="*/ 2392219 h 3176298"/>
                  <a:gd name="connsiteX6" fmla="*/ 61197 w 12192000"/>
                  <a:gd name="connsiteY6" fmla="*/ 2387448 h 3176298"/>
                  <a:gd name="connsiteX7" fmla="*/ 119613 w 12192000"/>
                  <a:gd name="connsiteY7" fmla="*/ 2369945 h 3176298"/>
                  <a:gd name="connsiteX8" fmla="*/ 172384 w 12192000"/>
                  <a:gd name="connsiteY8" fmla="*/ 2347084 h 3176298"/>
                  <a:gd name="connsiteX9" fmla="*/ 274873 w 12192000"/>
                  <a:gd name="connsiteY9" fmla="*/ 2336988 h 3176298"/>
                  <a:gd name="connsiteX10" fmla="*/ 307259 w 12192000"/>
                  <a:gd name="connsiteY10" fmla="*/ 2331461 h 3176298"/>
                  <a:gd name="connsiteX11" fmla="*/ 394511 w 12192000"/>
                  <a:gd name="connsiteY11" fmla="*/ 2308601 h 3176298"/>
                  <a:gd name="connsiteX12" fmla="*/ 494337 w 12192000"/>
                  <a:gd name="connsiteY12" fmla="*/ 2268213 h 3176298"/>
                  <a:gd name="connsiteX13" fmla="*/ 546917 w 12192000"/>
                  <a:gd name="connsiteY13" fmla="*/ 2283264 h 3176298"/>
                  <a:gd name="connsiteX14" fmla="*/ 730754 w 12192000"/>
                  <a:gd name="connsiteY14" fmla="*/ 2240780 h 3176298"/>
                  <a:gd name="connsiteX15" fmla="*/ 785432 w 12192000"/>
                  <a:gd name="connsiteY15" fmla="*/ 2218682 h 3176298"/>
                  <a:gd name="connsiteX16" fmla="*/ 801053 w 12192000"/>
                  <a:gd name="connsiteY16" fmla="*/ 2204013 h 3176298"/>
                  <a:gd name="connsiteX17" fmla="*/ 858205 w 12192000"/>
                  <a:gd name="connsiteY17" fmla="*/ 2169532 h 3176298"/>
                  <a:gd name="connsiteX18" fmla="*/ 949646 w 12192000"/>
                  <a:gd name="connsiteY18" fmla="*/ 2157340 h 3176298"/>
                  <a:gd name="connsiteX19" fmla="*/ 960887 w 12192000"/>
                  <a:gd name="connsiteY19" fmla="*/ 2150099 h 3176298"/>
                  <a:gd name="connsiteX20" fmla="*/ 977653 w 12192000"/>
                  <a:gd name="connsiteY20" fmla="*/ 2138480 h 3176298"/>
                  <a:gd name="connsiteX21" fmla="*/ 1071762 w 12192000"/>
                  <a:gd name="connsiteY21" fmla="*/ 2117905 h 3176298"/>
                  <a:gd name="connsiteX22" fmla="*/ 1092527 w 12192000"/>
                  <a:gd name="connsiteY22" fmla="*/ 2111428 h 3176298"/>
                  <a:gd name="connsiteX23" fmla="*/ 1109865 w 12192000"/>
                  <a:gd name="connsiteY23" fmla="*/ 2100568 h 3176298"/>
                  <a:gd name="connsiteX24" fmla="*/ 1162823 w 12192000"/>
                  <a:gd name="connsiteY24" fmla="*/ 2075613 h 3176298"/>
                  <a:gd name="connsiteX25" fmla="*/ 1206641 w 12192000"/>
                  <a:gd name="connsiteY25" fmla="*/ 2074851 h 3176298"/>
                  <a:gd name="connsiteX26" fmla="*/ 1267411 w 12192000"/>
                  <a:gd name="connsiteY26" fmla="*/ 2060753 h 3176298"/>
                  <a:gd name="connsiteX27" fmla="*/ 1380762 w 12192000"/>
                  <a:gd name="connsiteY27" fmla="*/ 2046847 h 3176298"/>
                  <a:gd name="connsiteX28" fmla="*/ 1404006 w 12192000"/>
                  <a:gd name="connsiteY28" fmla="*/ 2038844 h 3176298"/>
                  <a:gd name="connsiteX29" fmla="*/ 1544598 w 12192000"/>
                  <a:gd name="connsiteY29" fmla="*/ 2000932 h 3176298"/>
                  <a:gd name="connsiteX30" fmla="*/ 1657188 w 12192000"/>
                  <a:gd name="connsiteY30" fmla="*/ 2001697 h 3176298"/>
                  <a:gd name="connsiteX31" fmla="*/ 1665950 w 12192000"/>
                  <a:gd name="connsiteY31" fmla="*/ 2003411 h 3176298"/>
                  <a:gd name="connsiteX32" fmla="*/ 1709006 w 12192000"/>
                  <a:gd name="connsiteY32" fmla="*/ 2015983 h 3176298"/>
                  <a:gd name="connsiteX33" fmla="*/ 1775684 w 12192000"/>
                  <a:gd name="connsiteY33" fmla="*/ 2012555 h 3176298"/>
                  <a:gd name="connsiteX34" fmla="*/ 1821596 w 12192000"/>
                  <a:gd name="connsiteY34" fmla="*/ 1995218 h 3176298"/>
                  <a:gd name="connsiteX35" fmla="*/ 1878748 w 12192000"/>
                  <a:gd name="connsiteY35" fmla="*/ 1994457 h 3176298"/>
                  <a:gd name="connsiteX36" fmla="*/ 1944092 w 12192000"/>
                  <a:gd name="connsiteY36" fmla="*/ 2005315 h 3176298"/>
                  <a:gd name="connsiteX37" fmla="*/ 1973429 w 12192000"/>
                  <a:gd name="connsiteY37" fmla="*/ 2007601 h 3176298"/>
                  <a:gd name="connsiteX38" fmla="*/ 2054013 w 12192000"/>
                  <a:gd name="connsiteY38" fmla="*/ 2030082 h 3176298"/>
                  <a:gd name="connsiteX39" fmla="*/ 2102021 w 12192000"/>
                  <a:gd name="connsiteY39" fmla="*/ 2024557 h 3176298"/>
                  <a:gd name="connsiteX40" fmla="*/ 2149267 w 12192000"/>
                  <a:gd name="connsiteY40" fmla="*/ 2009697 h 3176298"/>
                  <a:gd name="connsiteX41" fmla="*/ 2179556 w 12192000"/>
                  <a:gd name="connsiteY41" fmla="*/ 1995409 h 3176298"/>
                  <a:gd name="connsiteX42" fmla="*/ 2240710 w 12192000"/>
                  <a:gd name="connsiteY42" fmla="*/ 1985312 h 3176298"/>
                  <a:gd name="connsiteX43" fmla="*/ 2251948 w 12192000"/>
                  <a:gd name="connsiteY43" fmla="*/ 1986836 h 3176298"/>
                  <a:gd name="connsiteX44" fmla="*/ 2434456 w 12192000"/>
                  <a:gd name="connsiteY44" fmla="*/ 1999410 h 3176298"/>
                  <a:gd name="connsiteX45" fmla="*/ 2506847 w 12192000"/>
                  <a:gd name="connsiteY45" fmla="*/ 2019603 h 3176298"/>
                  <a:gd name="connsiteX46" fmla="*/ 2522279 w 12192000"/>
                  <a:gd name="connsiteY46" fmla="*/ 2022080 h 3176298"/>
                  <a:gd name="connsiteX47" fmla="*/ 2676398 w 12192000"/>
                  <a:gd name="connsiteY47" fmla="*/ 2044751 h 3176298"/>
                  <a:gd name="connsiteX48" fmla="*/ 2693543 w 12192000"/>
                  <a:gd name="connsiteY48" fmla="*/ 2045703 h 3176298"/>
                  <a:gd name="connsiteX49" fmla="*/ 2741360 w 12192000"/>
                  <a:gd name="connsiteY49" fmla="*/ 2041701 h 3176298"/>
                  <a:gd name="connsiteX50" fmla="*/ 2854140 w 12192000"/>
                  <a:gd name="connsiteY50" fmla="*/ 2082851 h 3176298"/>
                  <a:gd name="connsiteX51" fmla="*/ 2967110 w 12192000"/>
                  <a:gd name="connsiteY51" fmla="*/ 2096949 h 3176298"/>
                  <a:gd name="connsiteX52" fmla="*/ 3029216 w 12192000"/>
                  <a:gd name="connsiteY52" fmla="*/ 2096757 h 3176298"/>
                  <a:gd name="connsiteX53" fmla="*/ 3073604 w 12192000"/>
                  <a:gd name="connsiteY53" fmla="*/ 2106856 h 3176298"/>
                  <a:gd name="connsiteX54" fmla="*/ 3182763 w 12192000"/>
                  <a:gd name="connsiteY54" fmla="*/ 2137527 h 3176298"/>
                  <a:gd name="connsiteX55" fmla="*/ 3234202 w 12192000"/>
                  <a:gd name="connsiteY55" fmla="*/ 2142289 h 3176298"/>
                  <a:gd name="connsiteX56" fmla="*/ 3288877 w 12192000"/>
                  <a:gd name="connsiteY56" fmla="*/ 2152578 h 3176298"/>
                  <a:gd name="connsiteX57" fmla="*/ 3424135 w 12192000"/>
                  <a:gd name="connsiteY57" fmla="*/ 2198680 h 3176298"/>
                  <a:gd name="connsiteX58" fmla="*/ 3534629 w 12192000"/>
                  <a:gd name="connsiteY58" fmla="*/ 2196013 h 3176298"/>
                  <a:gd name="connsiteX59" fmla="*/ 3605116 w 12192000"/>
                  <a:gd name="connsiteY59" fmla="*/ 2196583 h 3176298"/>
                  <a:gd name="connsiteX60" fmla="*/ 3689131 w 12192000"/>
                  <a:gd name="connsiteY60" fmla="*/ 2211824 h 3176298"/>
                  <a:gd name="connsiteX61" fmla="*/ 3757902 w 12192000"/>
                  <a:gd name="connsiteY61" fmla="*/ 2234114 h 3176298"/>
                  <a:gd name="connsiteX62" fmla="*/ 3852966 w 12192000"/>
                  <a:gd name="connsiteY62" fmla="*/ 2251831 h 3176298"/>
                  <a:gd name="connsiteX63" fmla="*/ 3947648 w 12192000"/>
                  <a:gd name="connsiteY63" fmla="*/ 2285932 h 3176298"/>
                  <a:gd name="connsiteX64" fmla="*/ 4013753 w 12192000"/>
                  <a:gd name="connsiteY64" fmla="*/ 2312031 h 3176298"/>
                  <a:gd name="connsiteX65" fmla="*/ 4105766 w 12192000"/>
                  <a:gd name="connsiteY65" fmla="*/ 2335082 h 3176298"/>
                  <a:gd name="connsiteX66" fmla="*/ 4246551 w 12192000"/>
                  <a:gd name="connsiteY66" fmla="*/ 2351274 h 3176298"/>
                  <a:gd name="connsiteX67" fmla="*/ 4311323 w 12192000"/>
                  <a:gd name="connsiteY67" fmla="*/ 2352991 h 3176298"/>
                  <a:gd name="connsiteX68" fmla="*/ 4413817 w 12192000"/>
                  <a:gd name="connsiteY68" fmla="*/ 2390899 h 3176298"/>
                  <a:gd name="connsiteX69" fmla="*/ 4457632 w 12192000"/>
                  <a:gd name="connsiteY69" fmla="*/ 2409188 h 3176298"/>
                  <a:gd name="connsiteX70" fmla="*/ 4497068 w 12192000"/>
                  <a:gd name="connsiteY70" fmla="*/ 2393947 h 3176298"/>
                  <a:gd name="connsiteX71" fmla="*/ 4522596 w 12192000"/>
                  <a:gd name="connsiteY71" fmla="*/ 2376421 h 3176298"/>
                  <a:gd name="connsiteX72" fmla="*/ 4603368 w 12192000"/>
                  <a:gd name="connsiteY72" fmla="*/ 2391282 h 3176298"/>
                  <a:gd name="connsiteX73" fmla="*/ 4689098 w 12192000"/>
                  <a:gd name="connsiteY73" fmla="*/ 2406903 h 3176298"/>
                  <a:gd name="connsiteX74" fmla="*/ 4719697 w 12192000"/>
                  <a:gd name="connsiteY74" fmla="*/ 2413428 h 3176298"/>
                  <a:gd name="connsiteX75" fmla="*/ 4726469 w 12192000"/>
                  <a:gd name="connsiteY75" fmla="*/ 2414298 h 3176298"/>
                  <a:gd name="connsiteX76" fmla="*/ 4785776 w 12192000"/>
                  <a:gd name="connsiteY76" fmla="*/ 2414298 h 3176298"/>
                  <a:gd name="connsiteX77" fmla="*/ 4788661 w 12192000"/>
                  <a:gd name="connsiteY77" fmla="*/ 2414047 h 3176298"/>
                  <a:gd name="connsiteX78" fmla="*/ 4827024 w 12192000"/>
                  <a:gd name="connsiteY78" fmla="*/ 2408999 h 3176298"/>
                  <a:gd name="connsiteX79" fmla="*/ 4887415 w 12192000"/>
                  <a:gd name="connsiteY79" fmla="*/ 2405570 h 3176298"/>
                  <a:gd name="connsiteX80" fmla="*/ 4936184 w 12192000"/>
                  <a:gd name="connsiteY80" fmla="*/ 2395853 h 3176298"/>
                  <a:gd name="connsiteX81" fmla="*/ 4953328 w 12192000"/>
                  <a:gd name="connsiteY81" fmla="*/ 2390138 h 3176298"/>
                  <a:gd name="connsiteX82" fmla="*/ 5089162 w 12192000"/>
                  <a:gd name="connsiteY82" fmla="*/ 2345560 h 3176298"/>
                  <a:gd name="connsiteX83" fmla="*/ 5234326 w 12192000"/>
                  <a:gd name="connsiteY83" fmla="*/ 2309935 h 3176298"/>
                  <a:gd name="connsiteX84" fmla="*/ 5328438 w 12192000"/>
                  <a:gd name="connsiteY84" fmla="*/ 2332416 h 3176298"/>
                  <a:gd name="connsiteX85" fmla="*/ 5363491 w 12192000"/>
                  <a:gd name="connsiteY85" fmla="*/ 2332034 h 3176298"/>
                  <a:gd name="connsiteX86" fmla="*/ 5524660 w 12192000"/>
                  <a:gd name="connsiteY86" fmla="*/ 2337178 h 3176298"/>
                  <a:gd name="connsiteX87" fmla="*/ 5553045 w 12192000"/>
                  <a:gd name="connsiteY87" fmla="*/ 2342701 h 3176298"/>
                  <a:gd name="connsiteX88" fmla="*/ 5706401 w 12192000"/>
                  <a:gd name="connsiteY88" fmla="*/ 2320032 h 3176298"/>
                  <a:gd name="connsiteX89" fmla="*/ 5762029 w 12192000"/>
                  <a:gd name="connsiteY89" fmla="*/ 2316221 h 3176298"/>
                  <a:gd name="connsiteX90" fmla="*/ 5813276 w 12192000"/>
                  <a:gd name="connsiteY90" fmla="*/ 2309935 h 3176298"/>
                  <a:gd name="connsiteX91" fmla="*/ 5884906 w 12192000"/>
                  <a:gd name="connsiteY91" fmla="*/ 2308411 h 3176298"/>
                  <a:gd name="connsiteX92" fmla="*/ 5959204 w 12192000"/>
                  <a:gd name="connsiteY92" fmla="*/ 2311269 h 3176298"/>
                  <a:gd name="connsiteX93" fmla="*/ 6042072 w 12192000"/>
                  <a:gd name="connsiteY93" fmla="*/ 2310697 h 3176298"/>
                  <a:gd name="connsiteX94" fmla="*/ 6074842 w 12192000"/>
                  <a:gd name="connsiteY94" fmla="*/ 2305745 h 3176298"/>
                  <a:gd name="connsiteX95" fmla="*/ 6163425 w 12192000"/>
                  <a:gd name="connsiteY95" fmla="*/ 2309172 h 3176298"/>
                  <a:gd name="connsiteX96" fmla="*/ 6209909 w 12192000"/>
                  <a:gd name="connsiteY96" fmla="*/ 2303459 h 3176298"/>
                  <a:gd name="connsiteX97" fmla="*/ 6286493 w 12192000"/>
                  <a:gd name="connsiteY97" fmla="*/ 2302315 h 3176298"/>
                  <a:gd name="connsiteX98" fmla="*/ 6311449 w 12192000"/>
                  <a:gd name="connsiteY98" fmla="*/ 2300980 h 3176298"/>
                  <a:gd name="connsiteX99" fmla="*/ 6333739 w 12192000"/>
                  <a:gd name="connsiteY99" fmla="*/ 2300218 h 3176298"/>
                  <a:gd name="connsiteX100" fmla="*/ 6410131 w 12192000"/>
                  <a:gd name="connsiteY100" fmla="*/ 2315841 h 3176298"/>
                  <a:gd name="connsiteX101" fmla="*/ 6477951 w 12192000"/>
                  <a:gd name="connsiteY101" fmla="*/ 2316793 h 3176298"/>
                  <a:gd name="connsiteX102" fmla="*/ 6596828 w 12192000"/>
                  <a:gd name="connsiteY102" fmla="*/ 2329368 h 3176298"/>
                  <a:gd name="connsiteX103" fmla="*/ 6623118 w 12192000"/>
                  <a:gd name="connsiteY103" fmla="*/ 2324985 h 3176298"/>
                  <a:gd name="connsiteX104" fmla="*/ 6705417 w 12192000"/>
                  <a:gd name="connsiteY104" fmla="*/ 2323272 h 3176298"/>
                  <a:gd name="connsiteX105" fmla="*/ 6752283 w 12192000"/>
                  <a:gd name="connsiteY105" fmla="*/ 2321937 h 3176298"/>
                  <a:gd name="connsiteX106" fmla="*/ 6810195 w 12192000"/>
                  <a:gd name="connsiteY106" fmla="*/ 2331082 h 3176298"/>
                  <a:gd name="connsiteX107" fmla="*/ 6910782 w 12192000"/>
                  <a:gd name="connsiteY107" fmla="*/ 2350512 h 3176298"/>
                  <a:gd name="connsiteX108" fmla="*/ 6937263 w 12192000"/>
                  <a:gd name="connsiteY108" fmla="*/ 2353561 h 3176298"/>
                  <a:gd name="connsiteX109" fmla="*/ 6985653 w 12192000"/>
                  <a:gd name="connsiteY109" fmla="*/ 2362897 h 3176298"/>
                  <a:gd name="connsiteX110" fmla="*/ 6994415 w 12192000"/>
                  <a:gd name="connsiteY110" fmla="*/ 2364611 h 3176298"/>
                  <a:gd name="connsiteX111" fmla="*/ 7068141 w 12192000"/>
                  <a:gd name="connsiteY111" fmla="*/ 2388234 h 3176298"/>
                  <a:gd name="connsiteX112" fmla="*/ 7106432 w 12192000"/>
                  <a:gd name="connsiteY112" fmla="*/ 2390138 h 3176298"/>
                  <a:gd name="connsiteX113" fmla="*/ 7216547 w 12192000"/>
                  <a:gd name="connsiteY113" fmla="*/ 2390330 h 3176298"/>
                  <a:gd name="connsiteX114" fmla="*/ 7263220 w 12192000"/>
                  <a:gd name="connsiteY114" fmla="*/ 2386709 h 3176298"/>
                  <a:gd name="connsiteX115" fmla="*/ 7375428 w 12192000"/>
                  <a:gd name="connsiteY115" fmla="*/ 2372803 h 3176298"/>
                  <a:gd name="connsiteX116" fmla="*/ 7445916 w 12192000"/>
                  <a:gd name="connsiteY116" fmla="*/ 2365945 h 3176298"/>
                  <a:gd name="connsiteX117" fmla="*/ 7526880 w 12192000"/>
                  <a:gd name="connsiteY117" fmla="*/ 2355084 h 3176298"/>
                  <a:gd name="connsiteX118" fmla="*/ 7619655 w 12192000"/>
                  <a:gd name="connsiteY118" fmla="*/ 2348226 h 3176298"/>
                  <a:gd name="connsiteX119" fmla="*/ 7788636 w 12192000"/>
                  <a:gd name="connsiteY119" fmla="*/ 2327461 h 3176298"/>
                  <a:gd name="connsiteX120" fmla="*/ 7952280 w 12192000"/>
                  <a:gd name="connsiteY120" fmla="*/ 2305935 h 3176298"/>
                  <a:gd name="connsiteX121" fmla="*/ 8019339 w 12192000"/>
                  <a:gd name="connsiteY121" fmla="*/ 2286884 h 3176298"/>
                  <a:gd name="connsiteX122" fmla="*/ 8137835 w 12192000"/>
                  <a:gd name="connsiteY122" fmla="*/ 2259832 h 3176298"/>
                  <a:gd name="connsiteX123" fmla="*/ 8189651 w 12192000"/>
                  <a:gd name="connsiteY123" fmla="*/ 2243639 h 3176298"/>
                  <a:gd name="connsiteX124" fmla="*/ 8313671 w 12192000"/>
                  <a:gd name="connsiteY124" fmla="*/ 2209920 h 3176298"/>
                  <a:gd name="connsiteX125" fmla="*/ 8459979 w 12192000"/>
                  <a:gd name="connsiteY125" fmla="*/ 2158864 h 3176298"/>
                  <a:gd name="connsiteX126" fmla="*/ 8516369 w 12192000"/>
                  <a:gd name="connsiteY126" fmla="*/ 2144003 h 3176298"/>
                  <a:gd name="connsiteX127" fmla="*/ 8657726 w 12192000"/>
                  <a:gd name="connsiteY127" fmla="*/ 2106284 h 3176298"/>
                  <a:gd name="connsiteX128" fmla="*/ 8711448 w 12192000"/>
                  <a:gd name="connsiteY128" fmla="*/ 2098664 h 3176298"/>
                  <a:gd name="connsiteX129" fmla="*/ 8772219 w 12192000"/>
                  <a:gd name="connsiteY129" fmla="*/ 2082280 h 3176298"/>
                  <a:gd name="connsiteX130" fmla="*/ 8845565 w 12192000"/>
                  <a:gd name="connsiteY130" fmla="*/ 2053705 h 3176298"/>
                  <a:gd name="connsiteX131" fmla="*/ 8967871 w 12192000"/>
                  <a:gd name="connsiteY131" fmla="*/ 2011221 h 3176298"/>
                  <a:gd name="connsiteX132" fmla="*/ 9015878 w 12192000"/>
                  <a:gd name="connsiteY132" fmla="*/ 2001124 h 3176298"/>
                  <a:gd name="connsiteX133" fmla="*/ 9234579 w 12192000"/>
                  <a:gd name="connsiteY133" fmla="*/ 1935209 h 3176298"/>
                  <a:gd name="connsiteX134" fmla="*/ 9346597 w 12192000"/>
                  <a:gd name="connsiteY134" fmla="*/ 1896917 h 3176298"/>
                  <a:gd name="connsiteX135" fmla="*/ 9416321 w 12192000"/>
                  <a:gd name="connsiteY135" fmla="*/ 1880724 h 3176298"/>
                  <a:gd name="connsiteX136" fmla="*/ 9477283 w 12192000"/>
                  <a:gd name="connsiteY136" fmla="*/ 1856149 h 3176298"/>
                  <a:gd name="connsiteX137" fmla="*/ 9666265 w 12192000"/>
                  <a:gd name="connsiteY137" fmla="*/ 1787186 h 3176298"/>
                  <a:gd name="connsiteX138" fmla="*/ 9754088 w 12192000"/>
                  <a:gd name="connsiteY138" fmla="*/ 1741464 h 3176298"/>
                  <a:gd name="connsiteX139" fmla="*/ 9899446 w 12192000"/>
                  <a:gd name="connsiteY139" fmla="*/ 1656880 h 3176298"/>
                  <a:gd name="connsiteX140" fmla="*/ 9993175 w 12192000"/>
                  <a:gd name="connsiteY140" fmla="*/ 1576487 h 3176298"/>
                  <a:gd name="connsiteX141" fmla="*/ 10044230 w 12192000"/>
                  <a:gd name="connsiteY141" fmla="*/ 1540480 h 3176298"/>
                  <a:gd name="connsiteX142" fmla="*/ 10131863 w 12192000"/>
                  <a:gd name="connsiteY142" fmla="*/ 1485613 h 3176298"/>
                  <a:gd name="connsiteX143" fmla="*/ 10242357 w 12192000"/>
                  <a:gd name="connsiteY143" fmla="*/ 1410555 h 3176298"/>
                  <a:gd name="connsiteX144" fmla="*/ 10363709 w 12192000"/>
                  <a:gd name="connsiteY144" fmla="*/ 1359499 h 3176298"/>
                  <a:gd name="connsiteX145" fmla="*/ 10428291 w 12192000"/>
                  <a:gd name="connsiteY145" fmla="*/ 1314920 h 3176298"/>
                  <a:gd name="connsiteX146" fmla="*/ 10490969 w 12192000"/>
                  <a:gd name="connsiteY146" fmla="*/ 1267104 h 3176298"/>
                  <a:gd name="connsiteX147" fmla="*/ 10523354 w 12192000"/>
                  <a:gd name="connsiteY147" fmla="*/ 1238337 h 3176298"/>
                  <a:gd name="connsiteX148" fmla="*/ 10590031 w 12192000"/>
                  <a:gd name="connsiteY148" fmla="*/ 1191664 h 3176298"/>
                  <a:gd name="connsiteX149" fmla="*/ 10656519 w 12192000"/>
                  <a:gd name="connsiteY149" fmla="*/ 1156038 h 3176298"/>
                  <a:gd name="connsiteX150" fmla="*/ 10703573 w 12192000"/>
                  <a:gd name="connsiteY150" fmla="*/ 1120603 h 3176298"/>
                  <a:gd name="connsiteX151" fmla="*/ 10764534 w 12192000"/>
                  <a:gd name="connsiteY151" fmla="*/ 1067643 h 3176298"/>
                  <a:gd name="connsiteX152" fmla="*/ 10850453 w 12192000"/>
                  <a:gd name="connsiteY152" fmla="*/ 1014301 h 3176298"/>
                  <a:gd name="connsiteX153" fmla="*/ 10929704 w 12192000"/>
                  <a:gd name="connsiteY153" fmla="*/ 980201 h 3176298"/>
                  <a:gd name="connsiteX154" fmla="*/ 10967423 w 12192000"/>
                  <a:gd name="connsiteY154" fmla="*/ 930289 h 3176298"/>
                  <a:gd name="connsiteX155" fmla="*/ 11058869 w 12192000"/>
                  <a:gd name="connsiteY155" fmla="*/ 838084 h 3176298"/>
                  <a:gd name="connsiteX156" fmla="*/ 11172600 w 12192000"/>
                  <a:gd name="connsiteY156" fmla="*/ 762834 h 3176298"/>
                  <a:gd name="connsiteX157" fmla="*/ 11275283 w 12192000"/>
                  <a:gd name="connsiteY157" fmla="*/ 673676 h 3176298"/>
                  <a:gd name="connsiteX158" fmla="*/ 11320623 w 12192000"/>
                  <a:gd name="connsiteY158" fmla="*/ 639195 h 3176298"/>
                  <a:gd name="connsiteX159" fmla="*/ 11374346 w 12192000"/>
                  <a:gd name="connsiteY159" fmla="*/ 601664 h 3176298"/>
                  <a:gd name="connsiteX160" fmla="*/ 11448453 w 12192000"/>
                  <a:gd name="connsiteY160" fmla="*/ 567755 h 3176298"/>
                  <a:gd name="connsiteX161" fmla="*/ 11532275 w 12192000"/>
                  <a:gd name="connsiteY161" fmla="*/ 522605 h 3176298"/>
                  <a:gd name="connsiteX162" fmla="*/ 11562947 w 12192000"/>
                  <a:gd name="connsiteY162" fmla="*/ 486598 h 3176298"/>
                  <a:gd name="connsiteX163" fmla="*/ 11672489 w 12192000"/>
                  <a:gd name="connsiteY163" fmla="*/ 335337 h 3176298"/>
                  <a:gd name="connsiteX164" fmla="*/ 11821656 w 12192000"/>
                  <a:gd name="connsiteY164" fmla="*/ 207889 h 3176298"/>
                  <a:gd name="connsiteX165" fmla="*/ 11986443 w 12192000"/>
                  <a:gd name="connsiteY165" fmla="*/ 104824 h 3176298"/>
                  <a:gd name="connsiteX166" fmla="*/ 12026448 w 12192000"/>
                  <a:gd name="connsiteY166" fmla="*/ 88821 h 3176298"/>
                  <a:gd name="connsiteX167" fmla="*/ 12160947 w 12192000"/>
                  <a:gd name="connsiteY167" fmla="*/ 28621 h 3176298"/>
                  <a:gd name="connsiteX168" fmla="*/ 12192000 w 12192000"/>
                  <a:gd name="connsiteY168" fmla="*/ 0 h 317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12192000" h="3176298">
                    <a:moveTo>
                      <a:pt x="12192000" y="0"/>
                    </a:moveTo>
                    <a:lnTo>
                      <a:pt x="12192000" y="3176298"/>
                    </a:lnTo>
                    <a:lnTo>
                      <a:pt x="0" y="3176298"/>
                    </a:lnTo>
                    <a:lnTo>
                      <a:pt x="0" y="2264980"/>
                    </a:lnTo>
                    <a:lnTo>
                      <a:pt x="544" y="2264980"/>
                    </a:lnTo>
                    <a:lnTo>
                      <a:pt x="544" y="2392219"/>
                    </a:lnTo>
                    <a:lnTo>
                      <a:pt x="61197" y="2387448"/>
                    </a:lnTo>
                    <a:cubicBezTo>
                      <a:pt x="80794" y="2382137"/>
                      <a:pt x="99990" y="2374707"/>
                      <a:pt x="119613" y="2369945"/>
                    </a:cubicBezTo>
                    <a:cubicBezTo>
                      <a:pt x="137898" y="2365563"/>
                      <a:pt x="155046" y="2355466"/>
                      <a:pt x="172384" y="2347084"/>
                    </a:cubicBezTo>
                    <a:cubicBezTo>
                      <a:pt x="205529" y="2331082"/>
                      <a:pt x="240965" y="2341178"/>
                      <a:pt x="274873" y="2336988"/>
                    </a:cubicBezTo>
                    <a:cubicBezTo>
                      <a:pt x="285732" y="2335653"/>
                      <a:pt x="296590" y="2334130"/>
                      <a:pt x="307259" y="2331461"/>
                    </a:cubicBezTo>
                    <a:cubicBezTo>
                      <a:pt x="336408" y="2324413"/>
                      <a:pt x="366127" y="2318317"/>
                      <a:pt x="394511" y="2308601"/>
                    </a:cubicBezTo>
                    <a:cubicBezTo>
                      <a:pt x="426709" y="2297743"/>
                      <a:pt x="457572" y="2283264"/>
                      <a:pt x="494337" y="2268213"/>
                    </a:cubicBezTo>
                    <a:cubicBezTo>
                      <a:pt x="507102" y="2272024"/>
                      <a:pt x="526724" y="2282312"/>
                      <a:pt x="546917" y="2283264"/>
                    </a:cubicBezTo>
                    <a:cubicBezTo>
                      <a:pt x="611880" y="2286503"/>
                      <a:pt x="672650" y="2268786"/>
                      <a:pt x="730754" y="2240780"/>
                    </a:cubicBezTo>
                    <a:cubicBezTo>
                      <a:pt x="748471" y="2232399"/>
                      <a:pt x="767524" y="2226874"/>
                      <a:pt x="785432" y="2218682"/>
                    </a:cubicBezTo>
                    <a:cubicBezTo>
                      <a:pt x="791717" y="2215826"/>
                      <a:pt x="799909" y="2209730"/>
                      <a:pt x="801053" y="2204013"/>
                    </a:cubicBezTo>
                    <a:cubicBezTo>
                      <a:pt x="807719" y="2170866"/>
                      <a:pt x="832486" y="2171436"/>
                      <a:pt x="858205" y="2169532"/>
                    </a:cubicBezTo>
                    <a:cubicBezTo>
                      <a:pt x="888877" y="2167247"/>
                      <a:pt x="919165" y="2161912"/>
                      <a:pt x="949646" y="2157340"/>
                    </a:cubicBezTo>
                    <a:cubicBezTo>
                      <a:pt x="953648" y="2156768"/>
                      <a:pt x="957266" y="2152768"/>
                      <a:pt x="960887" y="2150099"/>
                    </a:cubicBezTo>
                    <a:cubicBezTo>
                      <a:pt x="966411" y="2146099"/>
                      <a:pt x="971554" y="2140003"/>
                      <a:pt x="977653" y="2138480"/>
                    </a:cubicBezTo>
                    <a:cubicBezTo>
                      <a:pt x="1008894" y="2131049"/>
                      <a:pt x="1040327" y="2124763"/>
                      <a:pt x="1071762" y="2117905"/>
                    </a:cubicBezTo>
                    <a:cubicBezTo>
                      <a:pt x="1078810" y="2116380"/>
                      <a:pt x="1086048" y="2114476"/>
                      <a:pt x="1092527" y="2111428"/>
                    </a:cubicBezTo>
                    <a:cubicBezTo>
                      <a:pt x="1098623" y="2108570"/>
                      <a:pt x="1103767" y="2103616"/>
                      <a:pt x="1109865" y="2100568"/>
                    </a:cubicBezTo>
                    <a:cubicBezTo>
                      <a:pt x="1126437" y="2092378"/>
                      <a:pt x="1143394" y="2084757"/>
                      <a:pt x="1162823" y="2075613"/>
                    </a:cubicBezTo>
                    <a:cubicBezTo>
                      <a:pt x="1173681" y="2092757"/>
                      <a:pt x="1188354" y="2083041"/>
                      <a:pt x="1206641" y="2074851"/>
                    </a:cubicBezTo>
                    <a:cubicBezTo>
                      <a:pt x="1225310" y="2066468"/>
                      <a:pt x="1246837" y="2063801"/>
                      <a:pt x="1267411" y="2060753"/>
                    </a:cubicBezTo>
                    <a:cubicBezTo>
                      <a:pt x="1305132" y="2055228"/>
                      <a:pt x="1343044" y="2051799"/>
                      <a:pt x="1380762" y="2046847"/>
                    </a:cubicBezTo>
                    <a:cubicBezTo>
                      <a:pt x="1388765" y="2045703"/>
                      <a:pt x="1397909" y="2043608"/>
                      <a:pt x="1404006" y="2038844"/>
                    </a:cubicBezTo>
                    <a:cubicBezTo>
                      <a:pt x="1445725" y="2006839"/>
                      <a:pt x="1496403" y="1997887"/>
                      <a:pt x="1544598" y="2000932"/>
                    </a:cubicBezTo>
                    <a:cubicBezTo>
                      <a:pt x="1582510" y="2003220"/>
                      <a:pt x="1619658" y="2004935"/>
                      <a:pt x="1657188" y="2001697"/>
                    </a:cubicBezTo>
                    <a:cubicBezTo>
                      <a:pt x="1660046" y="2001505"/>
                      <a:pt x="1663856" y="2001887"/>
                      <a:pt x="1665950" y="2003411"/>
                    </a:cubicBezTo>
                    <a:cubicBezTo>
                      <a:pt x="1678904" y="2013507"/>
                      <a:pt x="1692431" y="2014269"/>
                      <a:pt x="1709006" y="2015983"/>
                    </a:cubicBezTo>
                    <a:cubicBezTo>
                      <a:pt x="1732439" y="2018461"/>
                      <a:pt x="1753965" y="2016745"/>
                      <a:pt x="1775684" y="2012555"/>
                    </a:cubicBezTo>
                    <a:cubicBezTo>
                      <a:pt x="1791496" y="2009507"/>
                      <a:pt x="1807497" y="2003220"/>
                      <a:pt x="1821596" y="1995218"/>
                    </a:cubicBezTo>
                    <a:cubicBezTo>
                      <a:pt x="1841216" y="1983978"/>
                      <a:pt x="1860079" y="1979597"/>
                      <a:pt x="1878748" y="1994457"/>
                    </a:cubicBezTo>
                    <a:cubicBezTo>
                      <a:pt x="1898940" y="2010269"/>
                      <a:pt x="1921800" y="2004745"/>
                      <a:pt x="1944092" y="2005315"/>
                    </a:cubicBezTo>
                    <a:cubicBezTo>
                      <a:pt x="1953806" y="2005507"/>
                      <a:pt x="1964094" y="2005124"/>
                      <a:pt x="1973429" y="2007601"/>
                    </a:cubicBezTo>
                    <a:cubicBezTo>
                      <a:pt x="2000479" y="2014651"/>
                      <a:pt x="2026581" y="2025320"/>
                      <a:pt x="2054013" y="2030082"/>
                    </a:cubicBezTo>
                    <a:cubicBezTo>
                      <a:pt x="2069254" y="2032747"/>
                      <a:pt x="2086208" y="2027986"/>
                      <a:pt x="2102021" y="2024557"/>
                    </a:cubicBezTo>
                    <a:cubicBezTo>
                      <a:pt x="2118023" y="2020937"/>
                      <a:pt x="2133834" y="2015413"/>
                      <a:pt x="2149267" y="2009697"/>
                    </a:cubicBezTo>
                    <a:cubicBezTo>
                      <a:pt x="2159743" y="2005887"/>
                      <a:pt x="2171173" y="2002267"/>
                      <a:pt x="2179556" y="1995409"/>
                    </a:cubicBezTo>
                    <a:cubicBezTo>
                      <a:pt x="2198608" y="1979788"/>
                      <a:pt x="2218229" y="1977120"/>
                      <a:pt x="2240710" y="1985312"/>
                    </a:cubicBezTo>
                    <a:cubicBezTo>
                      <a:pt x="2244137" y="1986647"/>
                      <a:pt x="2248138" y="1986647"/>
                      <a:pt x="2251948" y="1986836"/>
                    </a:cubicBezTo>
                    <a:cubicBezTo>
                      <a:pt x="2312915" y="1990836"/>
                      <a:pt x="2373874" y="1993314"/>
                      <a:pt x="2434456" y="1999410"/>
                    </a:cubicBezTo>
                    <a:cubicBezTo>
                      <a:pt x="2459029" y="2001887"/>
                      <a:pt x="2482652" y="2012745"/>
                      <a:pt x="2506847" y="2019603"/>
                    </a:cubicBezTo>
                    <a:cubicBezTo>
                      <a:pt x="2511800" y="2020937"/>
                      <a:pt x="2517327" y="2023033"/>
                      <a:pt x="2522279" y="2022080"/>
                    </a:cubicBezTo>
                    <a:cubicBezTo>
                      <a:pt x="2576191" y="2012555"/>
                      <a:pt x="2626677" y="2026461"/>
                      <a:pt x="2676398" y="2044751"/>
                    </a:cubicBezTo>
                    <a:cubicBezTo>
                      <a:pt x="2681540" y="2046656"/>
                      <a:pt x="2687827" y="2046084"/>
                      <a:pt x="2693543" y="2045703"/>
                    </a:cubicBezTo>
                    <a:cubicBezTo>
                      <a:pt x="2709548" y="2044370"/>
                      <a:pt x="2726882" y="2037701"/>
                      <a:pt x="2741360" y="2041701"/>
                    </a:cubicBezTo>
                    <a:cubicBezTo>
                      <a:pt x="2779842" y="2052753"/>
                      <a:pt x="2817943" y="2066087"/>
                      <a:pt x="2854140" y="2082851"/>
                    </a:cubicBezTo>
                    <a:cubicBezTo>
                      <a:pt x="2890910" y="2099805"/>
                      <a:pt x="2925008" y="2114095"/>
                      <a:pt x="2967110" y="2096949"/>
                    </a:cubicBezTo>
                    <a:cubicBezTo>
                      <a:pt x="2985016" y="2089709"/>
                      <a:pt x="3008639" y="2094853"/>
                      <a:pt x="3029216" y="2096757"/>
                    </a:cubicBezTo>
                    <a:cubicBezTo>
                      <a:pt x="3044264" y="2098282"/>
                      <a:pt x="3058743" y="2106856"/>
                      <a:pt x="3073604" y="2106856"/>
                    </a:cubicBezTo>
                    <a:cubicBezTo>
                      <a:pt x="3113231" y="2106856"/>
                      <a:pt x="3148472" y="2116953"/>
                      <a:pt x="3182763" y="2137527"/>
                    </a:cubicBezTo>
                    <a:cubicBezTo>
                      <a:pt x="3196102" y="2145528"/>
                      <a:pt x="3216867" y="2140193"/>
                      <a:pt x="3234202" y="2142289"/>
                    </a:cubicBezTo>
                    <a:cubicBezTo>
                      <a:pt x="3252492" y="2144765"/>
                      <a:pt x="3271348" y="2147051"/>
                      <a:pt x="3288877" y="2152578"/>
                    </a:cubicBezTo>
                    <a:cubicBezTo>
                      <a:pt x="3334216" y="2167056"/>
                      <a:pt x="3378986" y="2183439"/>
                      <a:pt x="3424135" y="2198680"/>
                    </a:cubicBezTo>
                    <a:cubicBezTo>
                      <a:pt x="3461282" y="2211253"/>
                      <a:pt x="3497862" y="2201347"/>
                      <a:pt x="3534629" y="2196013"/>
                    </a:cubicBezTo>
                    <a:cubicBezTo>
                      <a:pt x="3557682" y="2192583"/>
                      <a:pt x="3579206" y="2184391"/>
                      <a:pt x="3605116" y="2196583"/>
                    </a:cubicBezTo>
                    <a:cubicBezTo>
                      <a:pt x="3629882" y="2208205"/>
                      <a:pt x="3661315" y="2205537"/>
                      <a:pt x="3689131" y="2211824"/>
                    </a:cubicBezTo>
                    <a:cubicBezTo>
                      <a:pt x="3712565" y="2217157"/>
                      <a:pt x="3735231" y="2225732"/>
                      <a:pt x="3757902" y="2234114"/>
                    </a:cubicBezTo>
                    <a:cubicBezTo>
                      <a:pt x="3788766" y="2245545"/>
                      <a:pt x="3819245" y="2257545"/>
                      <a:pt x="3852966" y="2251831"/>
                    </a:cubicBezTo>
                    <a:cubicBezTo>
                      <a:pt x="3891259" y="2245353"/>
                      <a:pt x="3917546" y="2269738"/>
                      <a:pt x="3947648" y="2285932"/>
                    </a:cubicBezTo>
                    <a:cubicBezTo>
                      <a:pt x="3968414" y="2296980"/>
                      <a:pt x="3991083" y="2305172"/>
                      <a:pt x="4013753" y="2312031"/>
                    </a:cubicBezTo>
                    <a:cubicBezTo>
                      <a:pt x="4044043" y="2320985"/>
                      <a:pt x="4075285" y="2326320"/>
                      <a:pt x="4105766" y="2335082"/>
                    </a:cubicBezTo>
                    <a:cubicBezTo>
                      <a:pt x="4151870" y="2348226"/>
                      <a:pt x="4198546" y="2358514"/>
                      <a:pt x="4246551" y="2351274"/>
                    </a:cubicBezTo>
                    <a:cubicBezTo>
                      <a:pt x="4268649" y="2348036"/>
                      <a:pt x="4289227" y="2348226"/>
                      <a:pt x="4311323" y="2352991"/>
                    </a:cubicBezTo>
                    <a:cubicBezTo>
                      <a:pt x="4347518" y="2360801"/>
                      <a:pt x="4384668" y="2361753"/>
                      <a:pt x="4413817" y="2390899"/>
                    </a:cubicBezTo>
                    <a:cubicBezTo>
                      <a:pt x="4424104" y="2401188"/>
                      <a:pt x="4442581" y="2403853"/>
                      <a:pt x="4457632" y="2409188"/>
                    </a:cubicBezTo>
                    <a:cubicBezTo>
                      <a:pt x="4474969" y="2415476"/>
                      <a:pt x="4487731" y="2412236"/>
                      <a:pt x="4497068" y="2393947"/>
                    </a:cubicBezTo>
                    <a:cubicBezTo>
                      <a:pt x="4501257" y="2385757"/>
                      <a:pt x="4513260" y="2377755"/>
                      <a:pt x="4522596" y="2376421"/>
                    </a:cubicBezTo>
                    <a:cubicBezTo>
                      <a:pt x="4550599" y="2372421"/>
                      <a:pt x="4576318" y="2378327"/>
                      <a:pt x="4603368" y="2391282"/>
                    </a:cubicBezTo>
                    <a:cubicBezTo>
                      <a:pt x="4628705" y="2403474"/>
                      <a:pt x="4660331" y="2402140"/>
                      <a:pt x="4689098" y="2406903"/>
                    </a:cubicBezTo>
                    <a:cubicBezTo>
                      <a:pt x="4699289" y="2408618"/>
                      <a:pt x="4709482" y="2411237"/>
                      <a:pt x="4719697" y="2413428"/>
                    </a:cubicBezTo>
                    <a:lnTo>
                      <a:pt x="4726469" y="2414298"/>
                    </a:lnTo>
                    <a:lnTo>
                      <a:pt x="4785776" y="2414298"/>
                    </a:lnTo>
                    <a:lnTo>
                      <a:pt x="4788661" y="2414047"/>
                    </a:lnTo>
                    <a:cubicBezTo>
                      <a:pt x="4801401" y="2412237"/>
                      <a:pt x="4814166" y="2410142"/>
                      <a:pt x="4827024" y="2408999"/>
                    </a:cubicBezTo>
                    <a:cubicBezTo>
                      <a:pt x="4847027" y="2407095"/>
                      <a:pt x="4867412" y="2407856"/>
                      <a:pt x="4887415" y="2405570"/>
                    </a:cubicBezTo>
                    <a:cubicBezTo>
                      <a:pt x="4903799" y="2403853"/>
                      <a:pt x="4919991" y="2399474"/>
                      <a:pt x="4936184" y="2395853"/>
                    </a:cubicBezTo>
                    <a:cubicBezTo>
                      <a:pt x="4942089" y="2394520"/>
                      <a:pt x="4947996" y="2389376"/>
                      <a:pt x="4953328" y="2390138"/>
                    </a:cubicBezTo>
                    <a:cubicBezTo>
                      <a:pt x="5006292" y="2398330"/>
                      <a:pt x="5044391" y="2361753"/>
                      <a:pt x="5089162" y="2345560"/>
                    </a:cubicBezTo>
                    <a:cubicBezTo>
                      <a:pt x="5136216" y="2328413"/>
                      <a:pt x="5181748" y="2302124"/>
                      <a:pt x="5234326" y="2309935"/>
                    </a:cubicBezTo>
                    <a:cubicBezTo>
                      <a:pt x="5266141" y="2314697"/>
                      <a:pt x="5296812" y="2325747"/>
                      <a:pt x="5328438" y="2332416"/>
                    </a:cubicBezTo>
                    <a:cubicBezTo>
                      <a:pt x="5339677" y="2334701"/>
                      <a:pt x="5352250" y="2334320"/>
                      <a:pt x="5363491" y="2332034"/>
                    </a:cubicBezTo>
                    <a:cubicBezTo>
                      <a:pt x="5417784" y="2321555"/>
                      <a:pt x="5471316" y="2320032"/>
                      <a:pt x="5524660" y="2337178"/>
                    </a:cubicBezTo>
                    <a:cubicBezTo>
                      <a:pt x="5533802" y="2340036"/>
                      <a:pt x="5543518" y="2342701"/>
                      <a:pt x="5553045" y="2342701"/>
                    </a:cubicBezTo>
                    <a:cubicBezTo>
                      <a:pt x="5605244" y="2342701"/>
                      <a:pt x="5656488" y="2338701"/>
                      <a:pt x="5706401" y="2320032"/>
                    </a:cubicBezTo>
                    <a:cubicBezTo>
                      <a:pt x="5723166" y="2313745"/>
                      <a:pt x="5743551" y="2317745"/>
                      <a:pt x="5762029" y="2316221"/>
                    </a:cubicBezTo>
                    <a:cubicBezTo>
                      <a:pt x="5779174" y="2314889"/>
                      <a:pt x="5796702" y="2314317"/>
                      <a:pt x="5813276" y="2309935"/>
                    </a:cubicBezTo>
                    <a:cubicBezTo>
                      <a:pt x="5837472" y="2303459"/>
                      <a:pt x="5859949" y="2302697"/>
                      <a:pt x="5884906" y="2308411"/>
                    </a:cubicBezTo>
                    <a:cubicBezTo>
                      <a:pt x="5908719" y="2313745"/>
                      <a:pt x="5934438" y="2311079"/>
                      <a:pt x="5959204" y="2311269"/>
                    </a:cubicBezTo>
                    <a:cubicBezTo>
                      <a:pt x="5986828" y="2311459"/>
                      <a:pt x="6014449" y="2311649"/>
                      <a:pt x="6042072" y="2310697"/>
                    </a:cubicBezTo>
                    <a:cubicBezTo>
                      <a:pt x="6053124" y="2310317"/>
                      <a:pt x="6065695" y="2302697"/>
                      <a:pt x="6074842" y="2305745"/>
                    </a:cubicBezTo>
                    <a:cubicBezTo>
                      <a:pt x="6104368" y="2316031"/>
                      <a:pt x="6133897" y="2303649"/>
                      <a:pt x="6163425" y="2309172"/>
                    </a:cubicBezTo>
                    <a:cubicBezTo>
                      <a:pt x="6177905" y="2312031"/>
                      <a:pt x="6194288" y="2304220"/>
                      <a:pt x="6209909" y="2303459"/>
                    </a:cubicBezTo>
                    <a:cubicBezTo>
                      <a:pt x="6235437" y="2302124"/>
                      <a:pt x="6260964" y="2302697"/>
                      <a:pt x="6286493" y="2302315"/>
                    </a:cubicBezTo>
                    <a:cubicBezTo>
                      <a:pt x="6294876" y="2302124"/>
                      <a:pt x="6303068" y="2301362"/>
                      <a:pt x="6311449" y="2300980"/>
                    </a:cubicBezTo>
                    <a:cubicBezTo>
                      <a:pt x="6318880" y="2300601"/>
                      <a:pt x="6326691" y="2298887"/>
                      <a:pt x="6333739" y="2300218"/>
                    </a:cubicBezTo>
                    <a:cubicBezTo>
                      <a:pt x="6359268" y="2304983"/>
                      <a:pt x="6384414" y="2312793"/>
                      <a:pt x="6410131" y="2315841"/>
                    </a:cubicBezTo>
                    <a:cubicBezTo>
                      <a:pt x="6432420" y="2318507"/>
                      <a:pt x="6455472" y="2314889"/>
                      <a:pt x="6477951" y="2316793"/>
                    </a:cubicBezTo>
                    <a:cubicBezTo>
                      <a:pt x="6517576" y="2320032"/>
                      <a:pt x="6557201" y="2325747"/>
                      <a:pt x="6596828" y="2329368"/>
                    </a:cubicBezTo>
                    <a:cubicBezTo>
                      <a:pt x="6605401" y="2330130"/>
                      <a:pt x="6614353" y="2325365"/>
                      <a:pt x="6623118" y="2324985"/>
                    </a:cubicBezTo>
                    <a:cubicBezTo>
                      <a:pt x="6650551" y="2324033"/>
                      <a:pt x="6677984" y="2323841"/>
                      <a:pt x="6705417" y="2323272"/>
                    </a:cubicBezTo>
                    <a:cubicBezTo>
                      <a:pt x="6721038" y="2323080"/>
                      <a:pt x="6736851" y="2323651"/>
                      <a:pt x="6752283" y="2321937"/>
                    </a:cubicBezTo>
                    <a:cubicBezTo>
                      <a:pt x="6772665" y="2319651"/>
                      <a:pt x="6791144" y="2316221"/>
                      <a:pt x="6810195" y="2331082"/>
                    </a:cubicBezTo>
                    <a:cubicBezTo>
                      <a:pt x="6839534" y="2354132"/>
                      <a:pt x="6876872" y="2345178"/>
                      <a:pt x="6910782" y="2350512"/>
                    </a:cubicBezTo>
                    <a:cubicBezTo>
                      <a:pt x="6919547" y="2351847"/>
                      <a:pt x="6928501" y="2352036"/>
                      <a:pt x="6937263" y="2353561"/>
                    </a:cubicBezTo>
                    <a:cubicBezTo>
                      <a:pt x="6953457" y="2356418"/>
                      <a:pt x="6969457" y="2359657"/>
                      <a:pt x="6985653" y="2362897"/>
                    </a:cubicBezTo>
                    <a:cubicBezTo>
                      <a:pt x="6988509" y="2363467"/>
                      <a:pt x="6991747" y="2363659"/>
                      <a:pt x="6994415" y="2364611"/>
                    </a:cubicBezTo>
                    <a:cubicBezTo>
                      <a:pt x="7018991" y="2372611"/>
                      <a:pt x="7043184" y="2381755"/>
                      <a:pt x="7068141" y="2388234"/>
                    </a:cubicBezTo>
                    <a:cubicBezTo>
                      <a:pt x="7080334" y="2391472"/>
                      <a:pt x="7093860" y="2391853"/>
                      <a:pt x="7106432" y="2390138"/>
                    </a:cubicBezTo>
                    <a:cubicBezTo>
                      <a:pt x="7143199" y="2385185"/>
                      <a:pt x="7179587" y="2383089"/>
                      <a:pt x="7216547" y="2390330"/>
                    </a:cubicBezTo>
                    <a:cubicBezTo>
                      <a:pt x="7231214" y="2393186"/>
                      <a:pt x="7247599" y="2388424"/>
                      <a:pt x="7263220" y="2386709"/>
                    </a:cubicBezTo>
                    <a:cubicBezTo>
                      <a:pt x="7300559" y="2382137"/>
                      <a:pt x="7337899" y="2377183"/>
                      <a:pt x="7375428" y="2372803"/>
                    </a:cubicBezTo>
                    <a:cubicBezTo>
                      <a:pt x="7398860" y="2370135"/>
                      <a:pt x="7422483" y="2368611"/>
                      <a:pt x="7445916" y="2365945"/>
                    </a:cubicBezTo>
                    <a:cubicBezTo>
                      <a:pt x="7472967" y="2362705"/>
                      <a:pt x="7499828" y="2357753"/>
                      <a:pt x="7526880" y="2355084"/>
                    </a:cubicBezTo>
                    <a:cubicBezTo>
                      <a:pt x="7557742" y="2352036"/>
                      <a:pt x="7588795" y="2351466"/>
                      <a:pt x="7619655" y="2348226"/>
                    </a:cubicBezTo>
                    <a:cubicBezTo>
                      <a:pt x="7676047" y="2341940"/>
                      <a:pt x="7732247" y="2334509"/>
                      <a:pt x="7788636" y="2327461"/>
                    </a:cubicBezTo>
                    <a:cubicBezTo>
                      <a:pt x="7843311" y="2320603"/>
                      <a:pt x="7897987" y="2314507"/>
                      <a:pt x="7952280" y="2305935"/>
                    </a:cubicBezTo>
                    <a:cubicBezTo>
                      <a:pt x="7975142" y="2302315"/>
                      <a:pt x="7996859" y="2292408"/>
                      <a:pt x="8019339" y="2286884"/>
                    </a:cubicBezTo>
                    <a:cubicBezTo>
                      <a:pt x="8058774" y="2277357"/>
                      <a:pt x="8098590" y="2269357"/>
                      <a:pt x="8137835" y="2259832"/>
                    </a:cubicBezTo>
                    <a:cubicBezTo>
                      <a:pt x="8155359" y="2255641"/>
                      <a:pt x="8172124" y="2248593"/>
                      <a:pt x="8189651" y="2243639"/>
                    </a:cubicBezTo>
                    <a:cubicBezTo>
                      <a:pt x="8230992" y="2232208"/>
                      <a:pt x="8272903" y="2222874"/>
                      <a:pt x="8313671" y="2209920"/>
                    </a:cubicBezTo>
                    <a:cubicBezTo>
                      <a:pt x="8362822" y="2194297"/>
                      <a:pt x="8411019" y="2175439"/>
                      <a:pt x="8459979" y="2158864"/>
                    </a:cubicBezTo>
                    <a:cubicBezTo>
                      <a:pt x="8478269" y="2152578"/>
                      <a:pt x="8497511" y="2148957"/>
                      <a:pt x="8516369" y="2144003"/>
                    </a:cubicBezTo>
                    <a:cubicBezTo>
                      <a:pt x="8563425" y="2131431"/>
                      <a:pt x="8610288" y="2118095"/>
                      <a:pt x="8657726" y="2106284"/>
                    </a:cubicBezTo>
                    <a:cubicBezTo>
                      <a:pt x="8675253" y="2101901"/>
                      <a:pt x="8693731" y="2102284"/>
                      <a:pt x="8711448" y="2098664"/>
                    </a:cubicBezTo>
                    <a:cubicBezTo>
                      <a:pt x="8732023" y="2094472"/>
                      <a:pt x="8752407" y="2089138"/>
                      <a:pt x="8772219" y="2082280"/>
                    </a:cubicBezTo>
                    <a:cubicBezTo>
                      <a:pt x="8796985" y="2073707"/>
                      <a:pt x="8820990" y="2062659"/>
                      <a:pt x="8845565" y="2053705"/>
                    </a:cubicBezTo>
                    <a:cubicBezTo>
                      <a:pt x="8886142" y="2039034"/>
                      <a:pt x="8926911" y="2024557"/>
                      <a:pt x="8967871" y="2011221"/>
                    </a:cubicBezTo>
                    <a:cubicBezTo>
                      <a:pt x="8983301" y="2006268"/>
                      <a:pt x="9000257" y="2005697"/>
                      <a:pt x="9015878" y="2001124"/>
                    </a:cubicBezTo>
                    <a:cubicBezTo>
                      <a:pt x="9088840" y="1979597"/>
                      <a:pt x="9161805" y="1957880"/>
                      <a:pt x="9234579" y="1935209"/>
                    </a:cubicBezTo>
                    <a:cubicBezTo>
                      <a:pt x="9272298" y="1923399"/>
                      <a:pt x="9308875" y="1908538"/>
                      <a:pt x="9346597" y="1896917"/>
                    </a:cubicBezTo>
                    <a:cubicBezTo>
                      <a:pt x="9369267" y="1889869"/>
                      <a:pt x="9393650" y="1887773"/>
                      <a:pt x="9416321" y="1880724"/>
                    </a:cubicBezTo>
                    <a:cubicBezTo>
                      <a:pt x="9437278" y="1874247"/>
                      <a:pt x="9456709" y="1863578"/>
                      <a:pt x="9477283" y="1856149"/>
                    </a:cubicBezTo>
                    <a:cubicBezTo>
                      <a:pt x="9540152" y="1833097"/>
                      <a:pt x="9603971" y="1811953"/>
                      <a:pt x="9666265" y="1787186"/>
                    </a:cubicBezTo>
                    <a:cubicBezTo>
                      <a:pt x="9696749" y="1775183"/>
                      <a:pt x="9725323" y="1757849"/>
                      <a:pt x="9754088" y="1741464"/>
                    </a:cubicBezTo>
                    <a:cubicBezTo>
                      <a:pt x="9802858" y="1713841"/>
                      <a:pt x="9850865" y="1685074"/>
                      <a:pt x="9899446" y="1656880"/>
                    </a:cubicBezTo>
                    <a:cubicBezTo>
                      <a:pt x="9935832" y="1635924"/>
                      <a:pt x="9968027" y="1611347"/>
                      <a:pt x="9993175" y="1576487"/>
                    </a:cubicBezTo>
                    <a:cubicBezTo>
                      <a:pt x="10004797" y="1560484"/>
                      <a:pt x="10024990" y="1546768"/>
                      <a:pt x="10044230" y="1540480"/>
                    </a:cubicBezTo>
                    <a:cubicBezTo>
                      <a:pt x="10078713" y="1529241"/>
                      <a:pt x="10104430" y="1507522"/>
                      <a:pt x="10131863" y="1485613"/>
                    </a:cubicBezTo>
                    <a:cubicBezTo>
                      <a:pt x="10166536" y="1457801"/>
                      <a:pt x="10203304" y="1431509"/>
                      <a:pt x="10242357" y="1410555"/>
                    </a:cubicBezTo>
                    <a:cubicBezTo>
                      <a:pt x="10280840" y="1389980"/>
                      <a:pt x="10324086" y="1378549"/>
                      <a:pt x="10363709" y="1359499"/>
                    </a:cubicBezTo>
                    <a:cubicBezTo>
                      <a:pt x="10386952" y="1348259"/>
                      <a:pt x="10407146" y="1330353"/>
                      <a:pt x="10428291" y="1314920"/>
                    </a:cubicBezTo>
                    <a:cubicBezTo>
                      <a:pt x="10449438" y="1299489"/>
                      <a:pt x="10470394" y="1283486"/>
                      <a:pt x="10490969" y="1267104"/>
                    </a:cubicBezTo>
                    <a:cubicBezTo>
                      <a:pt x="10502208" y="1258149"/>
                      <a:pt x="10511734" y="1246909"/>
                      <a:pt x="10523354" y="1238337"/>
                    </a:cubicBezTo>
                    <a:cubicBezTo>
                      <a:pt x="10545263" y="1222334"/>
                      <a:pt x="10569075" y="1208808"/>
                      <a:pt x="10590031" y="1191664"/>
                    </a:cubicBezTo>
                    <a:cubicBezTo>
                      <a:pt x="10610225" y="1175089"/>
                      <a:pt x="10633467" y="1166707"/>
                      <a:pt x="10656519" y="1156038"/>
                    </a:cubicBezTo>
                    <a:cubicBezTo>
                      <a:pt x="10674046" y="1148036"/>
                      <a:pt x="10686617" y="1130320"/>
                      <a:pt x="10703573" y="1120603"/>
                    </a:cubicBezTo>
                    <a:cubicBezTo>
                      <a:pt x="10727767" y="1106697"/>
                      <a:pt x="10746246" y="1089553"/>
                      <a:pt x="10764534" y="1067643"/>
                    </a:cubicBezTo>
                    <a:cubicBezTo>
                      <a:pt x="10785111" y="1043068"/>
                      <a:pt x="10820162" y="1029732"/>
                      <a:pt x="10850453" y="1014301"/>
                    </a:cubicBezTo>
                    <a:cubicBezTo>
                      <a:pt x="10876171" y="1001157"/>
                      <a:pt x="10906081" y="995632"/>
                      <a:pt x="10929704" y="980201"/>
                    </a:cubicBezTo>
                    <a:cubicBezTo>
                      <a:pt x="10946279" y="969342"/>
                      <a:pt x="10958661" y="948957"/>
                      <a:pt x="10967423" y="930289"/>
                    </a:cubicBezTo>
                    <a:cubicBezTo>
                      <a:pt x="10987046" y="887995"/>
                      <a:pt x="11021146" y="861897"/>
                      <a:pt x="11058869" y="838084"/>
                    </a:cubicBezTo>
                    <a:cubicBezTo>
                      <a:pt x="11097350" y="813699"/>
                      <a:pt x="11133927" y="786836"/>
                      <a:pt x="11172600" y="762834"/>
                    </a:cubicBezTo>
                    <a:cubicBezTo>
                      <a:pt x="11211843" y="738638"/>
                      <a:pt x="11243658" y="706443"/>
                      <a:pt x="11275283" y="673676"/>
                    </a:cubicBezTo>
                    <a:cubicBezTo>
                      <a:pt x="11288238" y="660150"/>
                      <a:pt x="11305192" y="650434"/>
                      <a:pt x="11320623" y="639195"/>
                    </a:cubicBezTo>
                    <a:cubicBezTo>
                      <a:pt x="11338339" y="626241"/>
                      <a:pt x="11355296" y="611953"/>
                      <a:pt x="11374346" y="601664"/>
                    </a:cubicBezTo>
                    <a:cubicBezTo>
                      <a:pt x="11398160" y="588709"/>
                      <a:pt x="11424069" y="579757"/>
                      <a:pt x="11448453" y="567755"/>
                    </a:cubicBezTo>
                    <a:cubicBezTo>
                      <a:pt x="11476838" y="553657"/>
                      <a:pt x="11505795" y="539750"/>
                      <a:pt x="11532275" y="522605"/>
                    </a:cubicBezTo>
                    <a:cubicBezTo>
                      <a:pt x="11545039" y="514413"/>
                      <a:pt x="11553613" y="499363"/>
                      <a:pt x="11562947" y="486598"/>
                    </a:cubicBezTo>
                    <a:cubicBezTo>
                      <a:pt x="11599714" y="436305"/>
                      <a:pt x="11635529" y="385441"/>
                      <a:pt x="11672489" y="335337"/>
                    </a:cubicBezTo>
                    <a:cubicBezTo>
                      <a:pt x="11712304" y="281424"/>
                      <a:pt x="11763931" y="241608"/>
                      <a:pt x="11821656" y="207889"/>
                    </a:cubicBezTo>
                    <a:cubicBezTo>
                      <a:pt x="11877664" y="175312"/>
                      <a:pt x="11931195" y="138734"/>
                      <a:pt x="11986443" y="104824"/>
                    </a:cubicBezTo>
                    <a:cubicBezTo>
                      <a:pt x="11998443" y="97395"/>
                      <a:pt x="12013114" y="94347"/>
                      <a:pt x="12026448" y="88821"/>
                    </a:cubicBezTo>
                    <a:cubicBezTo>
                      <a:pt x="12072360" y="69580"/>
                      <a:pt x="12118083" y="50147"/>
                      <a:pt x="12160947" y="28621"/>
                    </a:cubicBezTo>
                    <a:lnTo>
                      <a:pt x="12192000" y="0"/>
                    </a:lnTo>
                    <a:close/>
                  </a:path>
                </a:pathLst>
              </a:custGeom>
              <a:solidFill>
                <a:schemeClr val="bg1">
                  <a:alpha val="14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0" name="Group 11">
              <a:extLst>
                <a:ext uri="{FF2B5EF4-FFF2-40B4-BE49-F238E27FC236}">
                  <a16:creationId xmlns:a16="http://schemas.microsoft.com/office/drawing/2014/main" id="{05148B0F-801C-45A1-80C1-EEC25A22A7C6}"/>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44" y="3296011"/>
              <a:ext cx="12191456" cy="2849975"/>
              <a:chOff x="544" y="3296011"/>
              <a:chExt cx="12191456" cy="2849975"/>
            </a:xfrm>
          </p:grpSpPr>
          <p:sp>
            <p:nvSpPr>
              <p:cNvPr id="13" name="Freeform: Shape 12">
                <a:extLst>
                  <a:ext uri="{FF2B5EF4-FFF2-40B4-BE49-F238E27FC236}">
                    <a16:creationId xmlns:a16="http://schemas.microsoft.com/office/drawing/2014/main" id="{E7715ED9-C8CE-4651-82AA-1C4B5F14A0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 y="3296011"/>
                <a:ext cx="12191456" cy="2849975"/>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B911230A-EF3B-4760-9087-E4FBE05BDC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 y="3296011"/>
                <a:ext cx="12191456" cy="2849975"/>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blipFill>
                <a:blip r:embed="rId2">
                  <a:alphaModFix amt="57000"/>
                </a:blip>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sp>
        <p:nvSpPr>
          <p:cNvPr id="2" name="Title 1">
            <a:extLst>
              <a:ext uri="{FF2B5EF4-FFF2-40B4-BE49-F238E27FC236}">
                <a16:creationId xmlns:a16="http://schemas.microsoft.com/office/drawing/2014/main" id="{0E08E9EA-B513-2443-A89A-1FD25A5CC2EC}"/>
              </a:ext>
            </a:extLst>
          </p:cNvPr>
          <p:cNvSpPr>
            <a:spLocks noGrp="1"/>
          </p:cNvSpPr>
          <p:nvPr>
            <p:ph type="ctrTitle"/>
          </p:nvPr>
        </p:nvSpPr>
        <p:spPr>
          <a:xfrm>
            <a:off x="838199" y="1120676"/>
            <a:ext cx="7021513" cy="2308324"/>
          </a:xfrm>
        </p:spPr>
        <p:txBody>
          <a:bodyPr>
            <a:normAutofit/>
          </a:bodyPr>
          <a:lstStyle/>
          <a:p>
            <a:pPr algn="l"/>
            <a:r>
              <a:rPr lang="en-US" sz="7200">
                <a:solidFill>
                  <a:schemeClr val="bg1"/>
                </a:solidFill>
              </a:rPr>
              <a:t>Modern Political Theory</a:t>
            </a:r>
          </a:p>
        </p:txBody>
      </p:sp>
      <p:sp>
        <p:nvSpPr>
          <p:cNvPr id="3" name="Subtitle 2">
            <a:extLst>
              <a:ext uri="{FF2B5EF4-FFF2-40B4-BE49-F238E27FC236}">
                <a16:creationId xmlns:a16="http://schemas.microsoft.com/office/drawing/2014/main" id="{6CFA7C8A-7633-F645-B9AD-3B9D689D918D}"/>
              </a:ext>
            </a:extLst>
          </p:cNvPr>
          <p:cNvSpPr>
            <a:spLocks noGrp="1"/>
          </p:cNvSpPr>
          <p:nvPr>
            <p:ph type="subTitle" idx="1"/>
          </p:nvPr>
        </p:nvSpPr>
        <p:spPr>
          <a:xfrm>
            <a:off x="835024" y="3809999"/>
            <a:ext cx="7025753" cy="1012778"/>
          </a:xfrm>
        </p:spPr>
        <p:txBody>
          <a:bodyPr>
            <a:normAutofit/>
          </a:bodyPr>
          <a:lstStyle/>
          <a:p>
            <a:pPr algn="l"/>
            <a:r>
              <a:rPr lang="en-US">
                <a:solidFill>
                  <a:schemeClr val="bg1"/>
                </a:solidFill>
              </a:rPr>
              <a:t>Contemporary Theories Dealing With Modern Issues</a:t>
            </a:r>
          </a:p>
        </p:txBody>
      </p:sp>
    </p:spTree>
    <p:extLst>
      <p:ext uri="{BB962C8B-B14F-4D97-AF65-F5344CB8AC3E}">
        <p14:creationId xmlns:p14="http://schemas.microsoft.com/office/powerpoint/2010/main" val="2318517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5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503297-70CC-A64A-8914-85682B1305AF}"/>
              </a:ext>
            </a:extLst>
          </p:cNvPr>
          <p:cNvSpPr>
            <a:spLocks noGrp="1"/>
          </p:cNvSpPr>
          <p:nvPr>
            <p:ph type="title"/>
          </p:nvPr>
        </p:nvSpPr>
        <p:spPr>
          <a:xfrm>
            <a:off x="5603796" y="55578"/>
            <a:ext cx="6588204" cy="949869"/>
          </a:xfrm>
        </p:spPr>
        <p:txBody>
          <a:bodyPr>
            <a:normAutofit/>
          </a:bodyPr>
          <a:lstStyle/>
          <a:p>
            <a:r>
              <a:rPr lang="en-US" dirty="0"/>
              <a:t>#3 G.A. Cohen (</a:t>
            </a:r>
            <a:r>
              <a:rPr lang="en-CA" dirty="0"/>
              <a:t>1941–2009)</a:t>
            </a:r>
            <a:endParaRPr lang="en-US" dirty="0"/>
          </a:p>
        </p:txBody>
      </p:sp>
      <p:pic>
        <p:nvPicPr>
          <p:cNvPr id="6" name="Picture 5" descr="A picture containing text, person, person&#10;&#10;Description automatically generated">
            <a:extLst>
              <a:ext uri="{FF2B5EF4-FFF2-40B4-BE49-F238E27FC236}">
                <a16:creationId xmlns:a16="http://schemas.microsoft.com/office/drawing/2014/main" id="{3FA8F0AF-A6D7-1741-9298-1A2788CD76C0}"/>
              </a:ext>
            </a:extLst>
          </p:cNvPr>
          <p:cNvPicPr>
            <a:picLocks noChangeAspect="1"/>
          </p:cNvPicPr>
          <p:nvPr/>
        </p:nvPicPr>
        <p:blipFill rotWithShape="1">
          <a:blip r:embed="rId2"/>
          <a:srcRect l="8732" r="34857" b="1"/>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Content Placeholder 2">
            <a:extLst>
              <a:ext uri="{FF2B5EF4-FFF2-40B4-BE49-F238E27FC236}">
                <a16:creationId xmlns:a16="http://schemas.microsoft.com/office/drawing/2014/main" id="{2D9F75CA-F4B7-9347-9FD6-4851C32C770B}"/>
              </a:ext>
            </a:extLst>
          </p:cNvPr>
          <p:cNvSpPr>
            <a:spLocks noGrp="1"/>
          </p:cNvSpPr>
          <p:nvPr>
            <p:ph idx="1"/>
          </p:nvPr>
        </p:nvSpPr>
        <p:spPr>
          <a:xfrm>
            <a:off x="6096000" y="871853"/>
            <a:ext cx="5985558" cy="3843666"/>
          </a:xfrm>
        </p:spPr>
        <p:txBody>
          <a:bodyPr>
            <a:normAutofit lnSpcReduction="10000"/>
          </a:bodyPr>
          <a:lstStyle/>
          <a:p>
            <a:r>
              <a:rPr lang="en-CA" sz="1800" dirty="0"/>
              <a:t>Who? Canadian, Oxford Professor</a:t>
            </a:r>
          </a:p>
          <a:p>
            <a:pPr marL="0" indent="0">
              <a:buNone/>
            </a:pPr>
            <a:r>
              <a:rPr lang="en-CA" sz="1800" dirty="0"/>
              <a:t>Arguably the leading political philosopher of the left. </a:t>
            </a:r>
            <a:r>
              <a:rPr lang="en-CA" sz="1800" i="1" dirty="0"/>
              <a:t>Wrote Why Not Socialism?</a:t>
            </a:r>
            <a:r>
              <a:rPr lang="en-CA" sz="1800" dirty="0"/>
              <a:t> (2009)</a:t>
            </a:r>
          </a:p>
          <a:p>
            <a:r>
              <a:rPr lang="en-CA" sz="1800" dirty="0"/>
              <a:t>He argued that they (capitalists) believe that the distribution of property is somehow part of the natural order of things, like weather or death, and that freedom is distributed on top of that. He goes on to say that this unequal distribution in the end destroys, rather than enhances, freedom as its distribution in a capitalist society necessitates halves and halve nots.</a:t>
            </a:r>
          </a:p>
          <a:p>
            <a:pPr marL="0" indent="0">
              <a:buNone/>
            </a:pPr>
            <a:r>
              <a:rPr lang="en-CA" sz="1800" dirty="0"/>
              <a:t>He wrote If </a:t>
            </a:r>
            <a:r>
              <a:rPr lang="en-CA" sz="1800" i="1" dirty="0"/>
              <a:t>You're an Egalitarian, How Come You're So Rich? </a:t>
            </a:r>
            <a:r>
              <a:rPr lang="en-CA" sz="1800" dirty="0"/>
              <a:t>(2000)</a:t>
            </a:r>
          </a:p>
          <a:p>
            <a:r>
              <a:rPr lang="en-CA" sz="1800" dirty="0"/>
              <a:t>Believed that what is needed to bring about equality are changes in individual attitudes and choices – a position</a:t>
            </a:r>
            <a:endParaRPr lang="en-US" sz="1800" dirty="0"/>
          </a:p>
        </p:txBody>
      </p:sp>
      <p:sp>
        <p:nvSpPr>
          <p:cNvPr id="4" name="TextBox 3">
            <a:extLst>
              <a:ext uri="{FF2B5EF4-FFF2-40B4-BE49-F238E27FC236}">
                <a16:creationId xmlns:a16="http://schemas.microsoft.com/office/drawing/2014/main" id="{76CF581A-0DC6-2444-9579-D2DB38E91856}"/>
              </a:ext>
            </a:extLst>
          </p:cNvPr>
          <p:cNvSpPr txBox="1"/>
          <p:nvPr/>
        </p:nvSpPr>
        <p:spPr>
          <a:xfrm>
            <a:off x="5179847" y="4771097"/>
            <a:ext cx="6901711" cy="2031325"/>
          </a:xfrm>
          <a:prstGeom prst="rect">
            <a:avLst/>
          </a:prstGeom>
          <a:solidFill>
            <a:schemeClr val="accent1">
              <a:lumMod val="60000"/>
              <a:lumOff val="40000"/>
            </a:schemeClr>
          </a:solidFill>
        </p:spPr>
        <p:txBody>
          <a:bodyPr wrap="square" rtlCol="0">
            <a:spAutoFit/>
          </a:bodyPr>
          <a:lstStyle/>
          <a:p>
            <a:pPr>
              <a:spcAft>
                <a:spcPts val="600"/>
              </a:spcAft>
            </a:pPr>
            <a:r>
              <a:rPr lang="en-CA" dirty="0"/>
              <a:t> An egalitarian favors equality of some sort: People should get the same, or be treated the same, or be treated as equals, in some respect. An alternative view expands on this last-mentioned option: </a:t>
            </a:r>
            <a:r>
              <a:rPr lang="en-CA" b="1" i="1" dirty="0"/>
              <a:t>People should be treated as equals, should treat one another as equals, should relate as equals, or enjoy an equality of social status of some sort. </a:t>
            </a:r>
            <a:r>
              <a:rPr lang="en-CA" dirty="0"/>
              <a:t>Egalitarian doctrines tend to rest on a background idea that all human persons are equal in fundamental worth or moral status.</a:t>
            </a:r>
            <a:endParaRPr lang="en-US" dirty="0"/>
          </a:p>
        </p:txBody>
      </p:sp>
    </p:spTree>
    <p:extLst>
      <p:ext uri="{BB962C8B-B14F-4D97-AF65-F5344CB8AC3E}">
        <p14:creationId xmlns:p14="http://schemas.microsoft.com/office/powerpoint/2010/main" val="22712337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erson smiling for the camera&#10;&#10;Description automatically generated with low confidence">
            <a:extLst>
              <a:ext uri="{FF2B5EF4-FFF2-40B4-BE49-F238E27FC236}">
                <a16:creationId xmlns:a16="http://schemas.microsoft.com/office/drawing/2014/main" id="{CDED2CA9-FF58-FB44-B213-4DC833CCACFF}"/>
              </a:ext>
            </a:extLst>
          </p:cNvPr>
          <p:cNvPicPr>
            <a:picLocks noChangeAspect="1"/>
          </p:cNvPicPr>
          <p:nvPr/>
        </p:nvPicPr>
        <p:blipFill rotWithShape="1">
          <a:blip r:embed="rId2"/>
          <a:srcRect t="4933" r="2" b="10559"/>
          <a:stretch/>
        </p:blipFill>
        <p:spPr>
          <a:xfrm>
            <a:off x="4117521" y="10"/>
            <a:ext cx="8074479" cy="6857990"/>
          </a:xfrm>
          <a:prstGeom prst="rect">
            <a:avLst/>
          </a:prstGeom>
        </p:spPr>
      </p:pic>
      <p:sp>
        <p:nvSpPr>
          <p:cNvPr id="32" name="Freeform: Shape 31">
            <a:extLst>
              <a:ext uri="{FF2B5EF4-FFF2-40B4-BE49-F238E27FC236}">
                <a16:creationId xmlns:a16="http://schemas.microsoft.com/office/drawing/2014/main" id="{8F23F8A3-8FD7-4779-8323-FDC26BE99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7859800" cy="6858478"/>
          </a:xfrm>
          <a:custGeom>
            <a:avLst/>
            <a:gdLst>
              <a:gd name="connsiteX0" fmla="*/ 7859800 w 7859800"/>
              <a:gd name="connsiteY0" fmla="*/ 6858478 h 6858478"/>
              <a:gd name="connsiteX1" fmla="*/ 435245 w 7859800"/>
              <a:gd name="connsiteY1" fmla="*/ 6858478 h 6858478"/>
              <a:gd name="connsiteX2" fmla="*/ 435505 w 7859800"/>
              <a:gd name="connsiteY2" fmla="*/ 6857916 h 6858478"/>
              <a:gd name="connsiteX3" fmla="*/ 0 w 7859800"/>
              <a:gd name="connsiteY3" fmla="*/ 6857916 h 6858478"/>
              <a:gd name="connsiteX4" fmla="*/ 0 w 7859800"/>
              <a:gd name="connsiteY4" fmla="*/ 0 h 6858478"/>
              <a:gd name="connsiteX5" fmla="*/ 3611620 w 7859800"/>
              <a:gd name="connsiteY5" fmla="*/ 0 h 6858478"/>
              <a:gd name="connsiteX6" fmla="*/ 4677848 w 7859800"/>
              <a:gd name="connsiteY6" fmla="*/ 0 h 6858478"/>
              <a:gd name="connsiteX7" fmla="*/ 4683425 w 7859800"/>
              <a:gd name="connsiteY7"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59800" h="6858478">
                <a:moveTo>
                  <a:pt x="7859800" y="6858478"/>
                </a:moveTo>
                <a:lnTo>
                  <a:pt x="435245" y="6858478"/>
                </a:lnTo>
                <a:lnTo>
                  <a:pt x="435505" y="6857916"/>
                </a:lnTo>
                <a:lnTo>
                  <a:pt x="0" y="6857916"/>
                </a:lnTo>
                <a:lnTo>
                  <a:pt x="0" y="0"/>
                </a:lnTo>
                <a:lnTo>
                  <a:pt x="3611620" y="0"/>
                </a:lnTo>
                <a:lnTo>
                  <a:pt x="4677848" y="0"/>
                </a:lnTo>
                <a:lnTo>
                  <a:pt x="4683425"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Freeform: Shape 33">
            <a:extLst>
              <a:ext uri="{FF2B5EF4-FFF2-40B4-BE49-F238E27FC236}">
                <a16:creationId xmlns:a16="http://schemas.microsoft.com/office/drawing/2014/main" id="{F605C4CC-A25C-416F-8333-7CB7DC97D8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7431174" cy="6858478"/>
          </a:xfrm>
          <a:custGeom>
            <a:avLst/>
            <a:gdLst>
              <a:gd name="connsiteX0" fmla="*/ 7431174 w 7431174"/>
              <a:gd name="connsiteY0" fmla="*/ 6858478 h 6858478"/>
              <a:gd name="connsiteX1" fmla="*/ 6619 w 7431174"/>
              <a:gd name="connsiteY1" fmla="*/ 6858478 h 6858478"/>
              <a:gd name="connsiteX2" fmla="*/ 6879 w 7431174"/>
              <a:gd name="connsiteY2" fmla="*/ 6857916 h 6858478"/>
              <a:gd name="connsiteX3" fmla="*/ 0 w 7431174"/>
              <a:gd name="connsiteY3" fmla="*/ 6857916 h 6858478"/>
              <a:gd name="connsiteX4" fmla="*/ 0 w 7431174"/>
              <a:gd name="connsiteY4" fmla="*/ 0 h 6858478"/>
              <a:gd name="connsiteX5" fmla="*/ 3182994 w 7431174"/>
              <a:gd name="connsiteY5" fmla="*/ 0 h 6858478"/>
              <a:gd name="connsiteX6" fmla="*/ 4249222 w 7431174"/>
              <a:gd name="connsiteY6" fmla="*/ 0 h 6858478"/>
              <a:gd name="connsiteX7" fmla="*/ 4254799 w 7431174"/>
              <a:gd name="connsiteY7"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31174" h="6858478">
                <a:moveTo>
                  <a:pt x="7431174" y="6858478"/>
                </a:moveTo>
                <a:lnTo>
                  <a:pt x="6619" y="6858478"/>
                </a:lnTo>
                <a:lnTo>
                  <a:pt x="6879" y="6857916"/>
                </a:lnTo>
                <a:lnTo>
                  <a:pt x="0" y="6857916"/>
                </a:lnTo>
                <a:lnTo>
                  <a:pt x="0" y="0"/>
                </a:lnTo>
                <a:lnTo>
                  <a:pt x="3182994" y="0"/>
                </a:lnTo>
                <a:lnTo>
                  <a:pt x="4249222" y="0"/>
                </a:lnTo>
                <a:lnTo>
                  <a:pt x="4254799"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1A49FD58-0B46-5D49-905F-CF26B04D1D31}"/>
              </a:ext>
            </a:extLst>
          </p:cNvPr>
          <p:cNvSpPr>
            <a:spLocks noGrp="1"/>
          </p:cNvSpPr>
          <p:nvPr>
            <p:ph type="title"/>
          </p:nvPr>
        </p:nvSpPr>
        <p:spPr>
          <a:xfrm>
            <a:off x="142876" y="50797"/>
            <a:ext cx="6915150" cy="877891"/>
          </a:xfrm>
        </p:spPr>
        <p:txBody>
          <a:bodyPr>
            <a:normAutofit/>
          </a:bodyPr>
          <a:lstStyle/>
          <a:p>
            <a:r>
              <a:rPr lang="en-US" dirty="0"/>
              <a:t>Three Theories: #1 Pluralism</a:t>
            </a:r>
          </a:p>
        </p:txBody>
      </p:sp>
      <p:sp>
        <p:nvSpPr>
          <p:cNvPr id="3" name="Content Placeholder 2">
            <a:extLst>
              <a:ext uri="{FF2B5EF4-FFF2-40B4-BE49-F238E27FC236}">
                <a16:creationId xmlns:a16="http://schemas.microsoft.com/office/drawing/2014/main" id="{226B9B31-AD4D-4C46-AF30-D6657335ED6D}"/>
              </a:ext>
            </a:extLst>
          </p:cNvPr>
          <p:cNvSpPr>
            <a:spLocks noGrp="1"/>
          </p:cNvSpPr>
          <p:nvPr>
            <p:ph idx="1"/>
          </p:nvPr>
        </p:nvSpPr>
        <p:spPr>
          <a:xfrm>
            <a:off x="142876" y="1042988"/>
            <a:ext cx="5314949" cy="5815001"/>
          </a:xfrm>
        </p:spPr>
        <p:txBody>
          <a:bodyPr>
            <a:normAutofit/>
          </a:bodyPr>
          <a:lstStyle/>
          <a:p>
            <a:r>
              <a:rPr lang="en-CA" sz="1600" dirty="0"/>
              <a:t>The organizational and institutional articulation of competing individual and group interests (Carla </a:t>
            </a:r>
            <a:r>
              <a:rPr lang="en-CA" sz="1600" dirty="0" err="1"/>
              <a:t>Yumatle</a:t>
            </a:r>
            <a:r>
              <a:rPr lang="en-CA" sz="1600" dirty="0"/>
              <a:t>) </a:t>
            </a:r>
          </a:p>
          <a:p>
            <a:r>
              <a:rPr lang="en-CA" sz="1600" dirty="0"/>
              <a:t>Robert Dahl, for instance, claimed that power was dispersed among many interest groups that tended to balance their relative bargaining position (Carla </a:t>
            </a:r>
            <a:r>
              <a:rPr lang="en-CA" sz="1600" dirty="0" err="1"/>
              <a:t>Yumatle</a:t>
            </a:r>
            <a:r>
              <a:rPr lang="en-CA" sz="1600" dirty="0"/>
              <a:t>) </a:t>
            </a:r>
          </a:p>
          <a:p>
            <a:r>
              <a:rPr lang="en-CA" sz="1600" dirty="0"/>
              <a:t>A multitude of groups, not the people as a whole, govern… include among others unions, trade and professional associations, environmentalists, civil rights activists, business and financial lobbies, and formal and informal coalitions of like-minded citizens, influence the making and administration of laws and policy.  (University of Delaware)</a:t>
            </a:r>
          </a:p>
          <a:p>
            <a:r>
              <a:rPr lang="en-CA" sz="1600" dirty="0"/>
              <a:t>Some pluralists believe that direct democracy is not only unworkable; it is not even necessarily desirable (University of Delaware)</a:t>
            </a:r>
          </a:p>
          <a:p>
            <a:r>
              <a:rPr lang="en-CA" sz="1600" dirty="0"/>
              <a:t>Nor do pluralists think that representative democracy works as well in practice as in theory. Voting is important, to be sure. But Americans vote for representatives, not for specific policy alternatives. (University of Delaware)</a:t>
            </a:r>
          </a:p>
          <a:p>
            <a:r>
              <a:rPr lang="en-CA" sz="1600" i="1" dirty="0"/>
              <a:t>Recent Pluralist Scholars: They acknowledge the relative power leverage of different groups and the unique, commanding position of the state in shaping and inducing preferences among competing groups </a:t>
            </a:r>
            <a:r>
              <a:rPr lang="en-CA" sz="1600" dirty="0"/>
              <a:t>(Schlosberg 1999; </a:t>
            </a:r>
            <a:r>
              <a:rPr lang="en-CA" sz="1600" dirty="0" err="1"/>
              <a:t>Eisfeld</a:t>
            </a:r>
            <a:r>
              <a:rPr lang="en-CA" sz="1600" dirty="0"/>
              <a:t> 2006; McFarland 2004, 2007)  (Carla </a:t>
            </a:r>
            <a:r>
              <a:rPr lang="en-CA" sz="1600" dirty="0" err="1"/>
              <a:t>Yumatle</a:t>
            </a:r>
            <a:r>
              <a:rPr lang="en-CA" sz="1600" dirty="0"/>
              <a:t>) </a:t>
            </a:r>
          </a:p>
          <a:p>
            <a:endParaRPr lang="en-CA" sz="1000" dirty="0"/>
          </a:p>
          <a:p>
            <a:endParaRPr lang="en-US" sz="1000" dirty="0"/>
          </a:p>
        </p:txBody>
      </p:sp>
    </p:spTree>
    <p:extLst>
      <p:ext uri="{BB962C8B-B14F-4D97-AF65-F5344CB8AC3E}">
        <p14:creationId xmlns:p14="http://schemas.microsoft.com/office/powerpoint/2010/main" val="3578528389"/>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40">
            <a:extLst>
              <a:ext uri="{FF2B5EF4-FFF2-40B4-BE49-F238E27FC236}">
                <a16:creationId xmlns:a16="http://schemas.microsoft.com/office/drawing/2014/main" id="{91F32EBA-ED97-466E-8CFA-8382584155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4A204E5-7FF9-C047-AA89-9302D25F90B4}"/>
              </a:ext>
            </a:extLst>
          </p:cNvPr>
          <p:cNvSpPr>
            <a:spLocks noGrp="1"/>
          </p:cNvSpPr>
          <p:nvPr>
            <p:ph type="title"/>
          </p:nvPr>
        </p:nvSpPr>
        <p:spPr>
          <a:xfrm>
            <a:off x="965199" y="120626"/>
            <a:ext cx="5130795" cy="1461778"/>
          </a:xfrm>
        </p:spPr>
        <p:txBody>
          <a:bodyPr>
            <a:normAutofit/>
          </a:bodyPr>
          <a:lstStyle/>
          <a:p>
            <a:r>
              <a:rPr lang="en-US" sz="4000" dirty="0"/>
              <a:t>#2 Agonism</a:t>
            </a:r>
          </a:p>
        </p:txBody>
      </p:sp>
      <p:sp>
        <p:nvSpPr>
          <p:cNvPr id="20" name="Content Placeholder 8">
            <a:extLst>
              <a:ext uri="{FF2B5EF4-FFF2-40B4-BE49-F238E27FC236}">
                <a16:creationId xmlns:a16="http://schemas.microsoft.com/office/drawing/2014/main" id="{18963A62-99BB-4B11-A6E7-20FB6B4A7E7C}"/>
              </a:ext>
            </a:extLst>
          </p:cNvPr>
          <p:cNvSpPr>
            <a:spLocks noGrp="1"/>
          </p:cNvSpPr>
          <p:nvPr>
            <p:ph idx="1"/>
          </p:nvPr>
        </p:nvSpPr>
        <p:spPr>
          <a:xfrm>
            <a:off x="200025" y="1703031"/>
            <a:ext cx="6930833" cy="3676156"/>
          </a:xfrm>
        </p:spPr>
        <p:txBody>
          <a:bodyPr>
            <a:normAutofit fontScale="92500" lnSpcReduction="10000"/>
          </a:bodyPr>
          <a:lstStyle/>
          <a:p>
            <a:r>
              <a:rPr lang="en-CA" sz="2400" dirty="0"/>
              <a:t>Liberal variants of agonistic democracy that conceive of legal and political institutions as tools for recognizing and </a:t>
            </a:r>
            <a:r>
              <a:rPr lang="en-CA" sz="2400" b="1" i="1" dirty="0"/>
              <a:t>mediating citizens</a:t>
            </a:r>
            <a:r>
              <a:rPr lang="en-CA" sz="2400" dirty="0"/>
              <a:t>’ moral and cultural differences suggest ways to deepen our participation in democratic practices in plural societies. </a:t>
            </a:r>
          </a:p>
          <a:p>
            <a:r>
              <a:rPr lang="en-CA" sz="2400" dirty="0"/>
              <a:t>For example, </a:t>
            </a:r>
            <a:r>
              <a:rPr lang="en-CA" sz="2400" dirty="0" err="1"/>
              <a:t>Mouffe</a:t>
            </a:r>
            <a:r>
              <a:rPr lang="en-CA" sz="2400" dirty="0"/>
              <a:t> argues that "</a:t>
            </a:r>
            <a:r>
              <a:rPr lang="en-CA" sz="2400" i="1" dirty="0">
                <a:solidFill>
                  <a:schemeClr val="tx2"/>
                </a:solidFill>
              </a:rPr>
              <a:t>In a democratic polity, conflicts and confrontations, far from being a sign of imperfection, indicate that democracy is alive and inhabited by pluralism</a:t>
            </a:r>
            <a:r>
              <a:rPr lang="en-CA" sz="2400" dirty="0"/>
              <a:t>.”</a:t>
            </a:r>
          </a:p>
          <a:p>
            <a:r>
              <a:rPr lang="en-CA" sz="2400" dirty="0"/>
              <a:t>Therefore conflict = individual participation in the democratic process, which is a good thing in terms of self determination</a:t>
            </a:r>
          </a:p>
          <a:p>
            <a:endParaRPr lang="en-US" sz="1300" dirty="0"/>
          </a:p>
        </p:txBody>
      </p:sp>
      <p:sp>
        <p:nvSpPr>
          <p:cNvPr id="43" name="Freeform: Shape 42">
            <a:extLst>
              <a:ext uri="{FF2B5EF4-FFF2-40B4-BE49-F238E27FC236}">
                <a16:creationId xmlns:a16="http://schemas.microsoft.com/office/drawing/2014/main" id="{62A38935-BB53-4DF7-A56E-48DD25B685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10370" y="851518"/>
            <a:ext cx="6184806" cy="5154967"/>
          </a:xfrm>
          <a:custGeom>
            <a:avLst/>
            <a:gdLst>
              <a:gd name="connsiteX0" fmla="*/ 363179 w 6184806"/>
              <a:gd name="connsiteY0" fmla="*/ 3125191 h 5154967"/>
              <a:gd name="connsiteX1" fmla="*/ 898270 w 6184806"/>
              <a:gd name="connsiteY1" fmla="*/ 3125191 h 5154967"/>
              <a:gd name="connsiteX2" fmla="*/ 980326 w 6184806"/>
              <a:gd name="connsiteY2" fmla="*/ 3173551 h 5154967"/>
              <a:gd name="connsiteX3" fmla="*/ 1248448 w 6184806"/>
              <a:gd name="connsiteY3" fmla="*/ 3635277 h 5154967"/>
              <a:gd name="connsiteX4" fmla="*/ 1248448 w 6184806"/>
              <a:gd name="connsiteY4" fmla="*/ 3729695 h 5154967"/>
              <a:gd name="connsiteX5" fmla="*/ 980326 w 6184806"/>
              <a:gd name="connsiteY5" fmla="*/ 4191421 h 5154967"/>
              <a:gd name="connsiteX6" fmla="*/ 898270 w 6184806"/>
              <a:gd name="connsiteY6" fmla="*/ 4239781 h 5154967"/>
              <a:gd name="connsiteX7" fmla="*/ 363179 w 6184806"/>
              <a:gd name="connsiteY7" fmla="*/ 4239781 h 5154967"/>
              <a:gd name="connsiteX8" fmla="*/ 279969 w 6184806"/>
              <a:gd name="connsiteY8" fmla="*/ 4191421 h 5154967"/>
              <a:gd name="connsiteX9" fmla="*/ 13002 w 6184806"/>
              <a:gd name="connsiteY9" fmla="*/ 3729695 h 5154967"/>
              <a:gd name="connsiteX10" fmla="*/ 13002 w 6184806"/>
              <a:gd name="connsiteY10" fmla="*/ 3635277 h 5154967"/>
              <a:gd name="connsiteX11" fmla="*/ 279969 w 6184806"/>
              <a:gd name="connsiteY11" fmla="*/ 3173551 h 5154967"/>
              <a:gd name="connsiteX12" fmla="*/ 363179 w 6184806"/>
              <a:gd name="connsiteY12" fmla="*/ 3125191 h 5154967"/>
              <a:gd name="connsiteX13" fmla="*/ 2489721 w 6184806"/>
              <a:gd name="connsiteY13" fmla="*/ 570035 h 5154967"/>
              <a:gd name="connsiteX14" fmla="*/ 2764862 w 6184806"/>
              <a:gd name="connsiteY14" fmla="*/ 570035 h 5154967"/>
              <a:gd name="connsiteX15" fmla="*/ 2796959 w 6184806"/>
              <a:gd name="connsiteY15" fmla="*/ 570035 h 5154967"/>
              <a:gd name="connsiteX16" fmla="*/ 2827587 w 6184806"/>
              <a:gd name="connsiteY16" fmla="*/ 622777 h 5154967"/>
              <a:gd name="connsiteX17" fmla="*/ 2977604 w 6184806"/>
              <a:gd name="connsiteY17" fmla="*/ 881117 h 5154967"/>
              <a:gd name="connsiteX18" fmla="*/ 2977604 w 6184806"/>
              <a:gd name="connsiteY18" fmla="*/ 1025720 h 5154967"/>
              <a:gd name="connsiteX19" fmla="*/ 2566968 w 6184806"/>
              <a:gd name="connsiteY19" fmla="*/ 1732863 h 5154967"/>
              <a:gd name="connsiteX20" fmla="*/ 2441299 w 6184806"/>
              <a:gd name="connsiteY20" fmla="*/ 1806927 h 5154967"/>
              <a:gd name="connsiteX21" fmla="*/ 1621798 w 6184806"/>
              <a:gd name="connsiteY21" fmla="*/ 1806927 h 5154967"/>
              <a:gd name="connsiteX22" fmla="*/ 1583218 w 6184806"/>
              <a:gd name="connsiteY22" fmla="*/ 1801802 h 5154967"/>
              <a:gd name="connsiteX23" fmla="*/ 1556683 w 6184806"/>
              <a:gd name="connsiteY23" fmla="*/ 1790677 h 5154967"/>
              <a:gd name="connsiteX24" fmla="*/ 1572899 w 6184806"/>
              <a:gd name="connsiteY24" fmla="*/ 1762631 h 5154967"/>
              <a:gd name="connsiteX25" fmla="*/ 2147429 w 6184806"/>
              <a:gd name="connsiteY25" fmla="*/ 768968 h 5154967"/>
              <a:gd name="connsiteX26" fmla="*/ 2489721 w 6184806"/>
              <a:gd name="connsiteY26" fmla="*/ 570035 h 5154967"/>
              <a:gd name="connsiteX27" fmla="*/ 1573268 w 6184806"/>
              <a:gd name="connsiteY27" fmla="*/ 0 h 5154967"/>
              <a:gd name="connsiteX28" fmla="*/ 2497662 w 6184806"/>
              <a:gd name="connsiteY28" fmla="*/ 0 h 5154967"/>
              <a:gd name="connsiteX29" fmla="*/ 2639415 w 6184806"/>
              <a:gd name="connsiteY29" fmla="*/ 83546 h 5154967"/>
              <a:gd name="connsiteX30" fmla="*/ 2887862 w 6184806"/>
              <a:gd name="connsiteY30" fmla="*/ 511387 h 5154967"/>
              <a:gd name="connsiteX31" fmla="*/ 2915928 w 6184806"/>
              <a:gd name="connsiteY31" fmla="*/ 559720 h 5154967"/>
              <a:gd name="connsiteX32" fmla="*/ 2893844 w 6184806"/>
              <a:gd name="connsiteY32" fmla="*/ 559720 h 5154967"/>
              <a:gd name="connsiteX33" fmla="*/ 2789466 w 6184806"/>
              <a:gd name="connsiteY33" fmla="*/ 559720 h 5154967"/>
              <a:gd name="connsiteX34" fmla="*/ 2744122 w 6184806"/>
              <a:gd name="connsiteY34" fmla="*/ 481634 h 5154967"/>
              <a:gd name="connsiteX35" fmla="*/ 2570885 w 6184806"/>
              <a:gd name="connsiteY35" fmla="*/ 183309 h 5154967"/>
              <a:gd name="connsiteX36" fmla="*/ 2445216 w 6184806"/>
              <a:gd name="connsiteY36" fmla="*/ 109244 h 5154967"/>
              <a:gd name="connsiteX37" fmla="*/ 1625714 w 6184806"/>
              <a:gd name="connsiteY37" fmla="*/ 109244 h 5154967"/>
              <a:gd name="connsiteX38" fmla="*/ 1498276 w 6184806"/>
              <a:gd name="connsiteY38" fmla="*/ 183309 h 5154967"/>
              <a:gd name="connsiteX39" fmla="*/ 1089410 w 6184806"/>
              <a:gd name="connsiteY39" fmla="*/ 890450 h 5154967"/>
              <a:gd name="connsiteX40" fmla="*/ 1089410 w 6184806"/>
              <a:gd name="connsiteY40" fmla="*/ 1035054 h 5154967"/>
              <a:gd name="connsiteX41" fmla="*/ 1498276 w 6184806"/>
              <a:gd name="connsiteY41" fmla="*/ 1742196 h 5154967"/>
              <a:gd name="connsiteX42" fmla="*/ 1552039 w 6184806"/>
              <a:gd name="connsiteY42" fmla="*/ 1796421 h 5154967"/>
              <a:gd name="connsiteX43" fmla="*/ 1558260 w 6184806"/>
              <a:gd name="connsiteY43" fmla="*/ 1799029 h 5154967"/>
              <a:gd name="connsiteX44" fmla="*/ 1524911 w 6184806"/>
              <a:gd name="connsiteY44" fmla="*/ 1856707 h 5154967"/>
              <a:gd name="connsiteX45" fmla="*/ 1500108 w 6184806"/>
              <a:gd name="connsiteY45" fmla="*/ 1899604 h 5154967"/>
              <a:gd name="connsiteX46" fmla="*/ 1525834 w 6184806"/>
              <a:gd name="connsiteY46" fmla="*/ 1910390 h 5154967"/>
              <a:gd name="connsiteX47" fmla="*/ 1569352 w 6184806"/>
              <a:gd name="connsiteY47" fmla="*/ 1916170 h 5154967"/>
              <a:gd name="connsiteX48" fmla="*/ 2493745 w 6184806"/>
              <a:gd name="connsiteY48" fmla="*/ 1916170 h 5154967"/>
              <a:gd name="connsiteX49" fmla="*/ 2635498 w 6184806"/>
              <a:gd name="connsiteY49" fmla="*/ 1832627 h 5154967"/>
              <a:gd name="connsiteX50" fmla="*/ 3098693 w 6184806"/>
              <a:gd name="connsiteY50" fmla="*/ 1034974 h 5154967"/>
              <a:gd name="connsiteX51" fmla="*/ 3098693 w 6184806"/>
              <a:gd name="connsiteY51" fmla="*/ 871863 h 5154967"/>
              <a:gd name="connsiteX52" fmla="*/ 2945803 w 6184806"/>
              <a:gd name="connsiteY52" fmla="*/ 608576 h 5154967"/>
              <a:gd name="connsiteX53" fmla="*/ 2923422 w 6184806"/>
              <a:gd name="connsiteY53" fmla="*/ 570035 h 5154967"/>
              <a:gd name="connsiteX54" fmla="*/ 3027104 w 6184806"/>
              <a:gd name="connsiteY54" fmla="*/ 570035 h 5154967"/>
              <a:gd name="connsiteX55" fmla="*/ 4690846 w 6184806"/>
              <a:gd name="connsiteY55" fmla="*/ 570035 h 5154967"/>
              <a:gd name="connsiteX56" fmla="*/ 5028384 w 6184806"/>
              <a:gd name="connsiteY56" fmla="*/ 768968 h 5154967"/>
              <a:gd name="connsiteX57" fmla="*/ 6131323 w 6184806"/>
              <a:gd name="connsiteY57" fmla="*/ 2668304 h 5154967"/>
              <a:gd name="connsiteX58" fmla="*/ 6131323 w 6184806"/>
              <a:gd name="connsiteY58" fmla="*/ 3056698 h 5154967"/>
              <a:gd name="connsiteX59" fmla="*/ 5028384 w 6184806"/>
              <a:gd name="connsiteY59" fmla="*/ 4956035 h 5154967"/>
              <a:gd name="connsiteX60" fmla="*/ 4690846 w 6184806"/>
              <a:gd name="connsiteY60" fmla="*/ 5154967 h 5154967"/>
              <a:gd name="connsiteX61" fmla="*/ 2489721 w 6184806"/>
              <a:gd name="connsiteY61" fmla="*/ 5154967 h 5154967"/>
              <a:gd name="connsiteX62" fmla="*/ 2147429 w 6184806"/>
              <a:gd name="connsiteY62" fmla="*/ 4956035 h 5154967"/>
              <a:gd name="connsiteX63" fmla="*/ 1049243 w 6184806"/>
              <a:gd name="connsiteY63" fmla="*/ 3056698 h 5154967"/>
              <a:gd name="connsiteX64" fmla="*/ 1049243 w 6184806"/>
              <a:gd name="connsiteY64" fmla="*/ 2668304 h 5154967"/>
              <a:gd name="connsiteX65" fmla="*/ 1457007 w 6184806"/>
              <a:gd name="connsiteY65" fmla="*/ 1963067 h 5154967"/>
              <a:gd name="connsiteX66" fmla="*/ 1491373 w 6184806"/>
              <a:gd name="connsiteY66" fmla="*/ 1903634 h 5154967"/>
              <a:gd name="connsiteX67" fmla="*/ 1490164 w 6184806"/>
              <a:gd name="connsiteY67" fmla="*/ 1903127 h 5154967"/>
              <a:gd name="connsiteX68" fmla="*/ 1429519 w 6184806"/>
              <a:gd name="connsiteY68" fmla="*/ 1841960 h 5154967"/>
              <a:gd name="connsiteX69" fmla="*/ 968320 w 6184806"/>
              <a:gd name="connsiteY69" fmla="*/ 1044307 h 5154967"/>
              <a:gd name="connsiteX70" fmla="*/ 968320 w 6184806"/>
              <a:gd name="connsiteY70" fmla="*/ 881196 h 5154967"/>
              <a:gd name="connsiteX71" fmla="*/ 1429519 w 6184806"/>
              <a:gd name="connsiteY71" fmla="*/ 83546 h 5154967"/>
              <a:gd name="connsiteX72" fmla="*/ 1573268 w 6184806"/>
              <a:gd name="connsiteY72" fmla="*/ 0 h 51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184806" h="5154967">
                <a:moveTo>
                  <a:pt x="363179" y="3125191"/>
                </a:moveTo>
                <a:cubicBezTo>
                  <a:pt x="363179" y="3125191"/>
                  <a:pt x="363179" y="3125191"/>
                  <a:pt x="898270" y="3125191"/>
                </a:cubicBezTo>
                <a:cubicBezTo>
                  <a:pt x="931786" y="3125191"/>
                  <a:pt x="964145" y="3143614"/>
                  <a:pt x="980326" y="3173551"/>
                </a:cubicBezTo>
                <a:cubicBezTo>
                  <a:pt x="980326" y="3173551"/>
                  <a:pt x="980326" y="3173551"/>
                  <a:pt x="1248448" y="3635277"/>
                </a:cubicBezTo>
                <a:cubicBezTo>
                  <a:pt x="1265784" y="3664063"/>
                  <a:pt x="1265784" y="3700909"/>
                  <a:pt x="1248448" y="3729695"/>
                </a:cubicBezTo>
                <a:cubicBezTo>
                  <a:pt x="1248448" y="3729695"/>
                  <a:pt x="1248448" y="3729695"/>
                  <a:pt x="980326" y="4191421"/>
                </a:cubicBezTo>
                <a:cubicBezTo>
                  <a:pt x="964145" y="4221358"/>
                  <a:pt x="931786" y="4239781"/>
                  <a:pt x="898270" y="4239781"/>
                </a:cubicBezTo>
                <a:cubicBezTo>
                  <a:pt x="898270" y="4239781"/>
                  <a:pt x="898270" y="4239781"/>
                  <a:pt x="363179" y="4239781"/>
                </a:cubicBezTo>
                <a:cubicBezTo>
                  <a:pt x="328508" y="4239781"/>
                  <a:pt x="297305" y="4221358"/>
                  <a:pt x="279969" y="4191421"/>
                </a:cubicBezTo>
                <a:cubicBezTo>
                  <a:pt x="279969" y="4191421"/>
                  <a:pt x="279969" y="4191421"/>
                  <a:pt x="13002" y="3729695"/>
                </a:cubicBezTo>
                <a:cubicBezTo>
                  <a:pt x="-4334" y="3700909"/>
                  <a:pt x="-4334" y="3664063"/>
                  <a:pt x="13002" y="3635277"/>
                </a:cubicBezTo>
                <a:cubicBezTo>
                  <a:pt x="13002" y="3635277"/>
                  <a:pt x="13002" y="3635277"/>
                  <a:pt x="279969" y="3173551"/>
                </a:cubicBezTo>
                <a:cubicBezTo>
                  <a:pt x="297305" y="3143614"/>
                  <a:pt x="328508" y="3125191"/>
                  <a:pt x="363179" y="3125191"/>
                </a:cubicBezTo>
                <a:close/>
                <a:moveTo>
                  <a:pt x="2489721" y="570035"/>
                </a:moveTo>
                <a:cubicBezTo>
                  <a:pt x="2489721" y="570035"/>
                  <a:pt x="2489721" y="570035"/>
                  <a:pt x="2764862" y="570035"/>
                </a:cubicBezTo>
                <a:lnTo>
                  <a:pt x="2796959" y="570035"/>
                </a:lnTo>
                <a:lnTo>
                  <a:pt x="2827587" y="622777"/>
                </a:lnTo>
                <a:cubicBezTo>
                  <a:pt x="2870233" y="696217"/>
                  <a:pt x="2919858" y="781675"/>
                  <a:pt x="2977604" y="881117"/>
                </a:cubicBezTo>
                <a:cubicBezTo>
                  <a:pt x="3004153" y="925204"/>
                  <a:pt x="3004153" y="981634"/>
                  <a:pt x="2977604" y="1025720"/>
                </a:cubicBezTo>
                <a:cubicBezTo>
                  <a:pt x="2977604" y="1025720"/>
                  <a:pt x="2977604" y="1025720"/>
                  <a:pt x="2566968" y="1732863"/>
                </a:cubicBezTo>
                <a:cubicBezTo>
                  <a:pt x="2542188" y="1778712"/>
                  <a:pt x="2492629" y="1806927"/>
                  <a:pt x="2441299" y="1806927"/>
                </a:cubicBezTo>
                <a:cubicBezTo>
                  <a:pt x="2441299" y="1806927"/>
                  <a:pt x="2441299" y="1806927"/>
                  <a:pt x="1621798" y="1806927"/>
                </a:cubicBezTo>
                <a:cubicBezTo>
                  <a:pt x="1608523" y="1806927"/>
                  <a:pt x="1595580" y="1805163"/>
                  <a:pt x="1583218" y="1801802"/>
                </a:cubicBezTo>
                <a:lnTo>
                  <a:pt x="1556683" y="1790677"/>
                </a:lnTo>
                <a:lnTo>
                  <a:pt x="1572899" y="1762631"/>
                </a:lnTo>
                <a:cubicBezTo>
                  <a:pt x="1719523" y="1509042"/>
                  <a:pt x="1907201" y="1184448"/>
                  <a:pt x="2147429" y="768968"/>
                </a:cubicBezTo>
                <a:cubicBezTo>
                  <a:pt x="2218739" y="645819"/>
                  <a:pt x="2347099" y="570035"/>
                  <a:pt x="2489721" y="570035"/>
                </a:cubicBezTo>
                <a:close/>
                <a:moveTo>
                  <a:pt x="1573268" y="0"/>
                </a:moveTo>
                <a:cubicBezTo>
                  <a:pt x="1573268" y="0"/>
                  <a:pt x="1573268" y="0"/>
                  <a:pt x="2497662" y="0"/>
                </a:cubicBezTo>
                <a:cubicBezTo>
                  <a:pt x="2555561" y="0"/>
                  <a:pt x="2611463" y="31828"/>
                  <a:pt x="2639415" y="83546"/>
                </a:cubicBezTo>
                <a:cubicBezTo>
                  <a:pt x="2639415" y="83546"/>
                  <a:pt x="2639415" y="83546"/>
                  <a:pt x="2887862" y="511387"/>
                </a:cubicBezTo>
                <a:lnTo>
                  <a:pt x="2915928" y="559720"/>
                </a:lnTo>
                <a:lnTo>
                  <a:pt x="2893844" y="559720"/>
                </a:lnTo>
                <a:lnTo>
                  <a:pt x="2789466" y="559720"/>
                </a:lnTo>
                <a:lnTo>
                  <a:pt x="2744122" y="481634"/>
                </a:lnTo>
                <a:cubicBezTo>
                  <a:pt x="2570885" y="183309"/>
                  <a:pt x="2570885" y="183309"/>
                  <a:pt x="2570885" y="183309"/>
                </a:cubicBezTo>
                <a:cubicBezTo>
                  <a:pt x="2546104" y="137459"/>
                  <a:pt x="2496545" y="109244"/>
                  <a:pt x="2445216" y="109244"/>
                </a:cubicBezTo>
                <a:cubicBezTo>
                  <a:pt x="1625714" y="109244"/>
                  <a:pt x="1625714" y="109244"/>
                  <a:pt x="1625714" y="109244"/>
                </a:cubicBezTo>
                <a:cubicBezTo>
                  <a:pt x="1572615" y="109244"/>
                  <a:pt x="1524825" y="137459"/>
                  <a:pt x="1498276" y="183309"/>
                </a:cubicBezTo>
                <a:cubicBezTo>
                  <a:pt x="1089410" y="890450"/>
                  <a:pt x="1089410" y="890450"/>
                  <a:pt x="1089410" y="890450"/>
                </a:cubicBezTo>
                <a:cubicBezTo>
                  <a:pt x="1062860" y="934537"/>
                  <a:pt x="1062860" y="990968"/>
                  <a:pt x="1089410" y="1035054"/>
                </a:cubicBezTo>
                <a:cubicBezTo>
                  <a:pt x="1498276" y="1742196"/>
                  <a:pt x="1498276" y="1742196"/>
                  <a:pt x="1498276" y="1742196"/>
                </a:cubicBezTo>
                <a:cubicBezTo>
                  <a:pt x="1511551" y="1765121"/>
                  <a:pt x="1530135" y="1783637"/>
                  <a:pt x="1552039" y="1796421"/>
                </a:cubicBezTo>
                <a:lnTo>
                  <a:pt x="1558260" y="1799029"/>
                </a:lnTo>
                <a:lnTo>
                  <a:pt x="1524911" y="1856707"/>
                </a:lnTo>
                <a:lnTo>
                  <a:pt x="1500108" y="1899604"/>
                </a:lnTo>
                <a:lnTo>
                  <a:pt x="1525834" y="1910390"/>
                </a:lnTo>
                <a:cubicBezTo>
                  <a:pt x="1539779" y="1914181"/>
                  <a:pt x="1554378" y="1916170"/>
                  <a:pt x="1569352" y="1916170"/>
                </a:cubicBezTo>
                <a:cubicBezTo>
                  <a:pt x="2493745" y="1916170"/>
                  <a:pt x="2493745" y="1916170"/>
                  <a:pt x="2493745" y="1916170"/>
                </a:cubicBezTo>
                <a:cubicBezTo>
                  <a:pt x="2551645" y="1916170"/>
                  <a:pt x="2607546" y="1884345"/>
                  <a:pt x="2635498" y="1832627"/>
                </a:cubicBezTo>
                <a:cubicBezTo>
                  <a:pt x="3098693" y="1034974"/>
                  <a:pt x="3098693" y="1034974"/>
                  <a:pt x="3098693" y="1034974"/>
                </a:cubicBezTo>
                <a:cubicBezTo>
                  <a:pt x="3128641" y="985246"/>
                  <a:pt x="3128641" y="921593"/>
                  <a:pt x="3098693" y="871863"/>
                </a:cubicBezTo>
                <a:cubicBezTo>
                  <a:pt x="3040794" y="772157"/>
                  <a:pt x="2990132" y="684914"/>
                  <a:pt x="2945803" y="608576"/>
                </a:cubicBezTo>
                <a:lnTo>
                  <a:pt x="2923422" y="570035"/>
                </a:lnTo>
                <a:lnTo>
                  <a:pt x="3027104" y="570035"/>
                </a:lnTo>
                <a:cubicBezTo>
                  <a:pt x="3349535" y="570035"/>
                  <a:pt x="3865424" y="570035"/>
                  <a:pt x="4690846" y="570035"/>
                </a:cubicBezTo>
                <a:cubicBezTo>
                  <a:pt x="4828714" y="570035"/>
                  <a:pt x="4961827" y="645819"/>
                  <a:pt x="5028384" y="768968"/>
                </a:cubicBezTo>
                <a:cubicBezTo>
                  <a:pt x="5028384" y="768968"/>
                  <a:pt x="5028384" y="768968"/>
                  <a:pt x="6131323" y="2668304"/>
                </a:cubicBezTo>
                <a:cubicBezTo>
                  <a:pt x="6202634" y="2786717"/>
                  <a:pt x="6202634" y="2938285"/>
                  <a:pt x="6131323" y="3056698"/>
                </a:cubicBezTo>
                <a:cubicBezTo>
                  <a:pt x="6131323" y="3056698"/>
                  <a:pt x="6131323" y="3056698"/>
                  <a:pt x="5028384" y="4956035"/>
                </a:cubicBezTo>
                <a:cubicBezTo>
                  <a:pt x="4961827" y="5079184"/>
                  <a:pt x="4828714" y="5154967"/>
                  <a:pt x="4690846" y="5154967"/>
                </a:cubicBezTo>
                <a:cubicBezTo>
                  <a:pt x="4690846" y="5154967"/>
                  <a:pt x="4690846" y="5154967"/>
                  <a:pt x="2489721" y="5154967"/>
                </a:cubicBezTo>
                <a:cubicBezTo>
                  <a:pt x="2347099" y="5154967"/>
                  <a:pt x="2218739" y="5079184"/>
                  <a:pt x="2147429" y="4956035"/>
                </a:cubicBezTo>
                <a:cubicBezTo>
                  <a:pt x="2147429" y="4956035"/>
                  <a:pt x="2147429" y="4956035"/>
                  <a:pt x="1049243" y="3056698"/>
                </a:cubicBezTo>
                <a:cubicBezTo>
                  <a:pt x="977932" y="2938285"/>
                  <a:pt x="977932" y="2786717"/>
                  <a:pt x="1049243" y="2668304"/>
                </a:cubicBezTo>
                <a:cubicBezTo>
                  <a:pt x="1049243" y="2668304"/>
                  <a:pt x="1049243" y="2668304"/>
                  <a:pt x="1457007" y="1963067"/>
                </a:cubicBezTo>
                <a:lnTo>
                  <a:pt x="1491373" y="1903634"/>
                </a:lnTo>
                <a:lnTo>
                  <a:pt x="1490164" y="1903127"/>
                </a:lnTo>
                <a:cubicBezTo>
                  <a:pt x="1465456" y="1888705"/>
                  <a:pt x="1444493" y="1867820"/>
                  <a:pt x="1429519" y="1841960"/>
                </a:cubicBezTo>
                <a:cubicBezTo>
                  <a:pt x="1429519" y="1841960"/>
                  <a:pt x="1429519" y="1841960"/>
                  <a:pt x="968320" y="1044307"/>
                </a:cubicBezTo>
                <a:cubicBezTo>
                  <a:pt x="938371" y="994579"/>
                  <a:pt x="938371" y="930926"/>
                  <a:pt x="968320" y="881196"/>
                </a:cubicBezTo>
                <a:cubicBezTo>
                  <a:pt x="968320" y="881196"/>
                  <a:pt x="968320" y="881196"/>
                  <a:pt x="1429519" y="83546"/>
                </a:cubicBezTo>
                <a:cubicBezTo>
                  <a:pt x="1459466" y="31828"/>
                  <a:pt x="1513373" y="0"/>
                  <a:pt x="1573268"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Content Placeholder 4" descr="A person smoking a cigarette&#10;&#10;Description automatically generated">
            <a:extLst>
              <a:ext uri="{FF2B5EF4-FFF2-40B4-BE49-F238E27FC236}">
                <a16:creationId xmlns:a16="http://schemas.microsoft.com/office/drawing/2014/main" id="{6F9ADD21-115B-E84E-971B-A6298C1BF63E}"/>
              </a:ext>
            </a:extLst>
          </p:cNvPr>
          <p:cNvPicPr>
            <a:picLocks noChangeAspect="1"/>
          </p:cNvPicPr>
          <p:nvPr/>
        </p:nvPicPr>
        <p:blipFill rotWithShape="1">
          <a:blip r:embed="rId2"/>
          <a:srcRect l="5741" r="-1" b="-1"/>
          <a:stretch/>
        </p:blipFill>
        <p:spPr>
          <a:xfrm>
            <a:off x="7627682" y="1981900"/>
            <a:ext cx="3032628" cy="3217333"/>
          </a:xfrm>
          <a:prstGeom prst="rect">
            <a:avLst/>
          </a:prstGeom>
        </p:spPr>
      </p:pic>
      <p:sp>
        <p:nvSpPr>
          <p:cNvPr id="6" name="TextBox 5">
            <a:extLst>
              <a:ext uri="{FF2B5EF4-FFF2-40B4-BE49-F238E27FC236}">
                <a16:creationId xmlns:a16="http://schemas.microsoft.com/office/drawing/2014/main" id="{B7CD8106-1753-7142-AFFA-99834F36CB24}"/>
              </a:ext>
            </a:extLst>
          </p:cNvPr>
          <p:cNvSpPr txBox="1"/>
          <p:nvPr/>
        </p:nvSpPr>
        <p:spPr>
          <a:xfrm>
            <a:off x="5995981" y="5277757"/>
            <a:ext cx="6184806" cy="1477328"/>
          </a:xfrm>
          <a:prstGeom prst="rect">
            <a:avLst/>
          </a:prstGeom>
          <a:solidFill>
            <a:schemeClr val="tx2"/>
          </a:solidFill>
        </p:spPr>
        <p:txBody>
          <a:bodyPr wrap="square" rtlCol="0">
            <a:spAutoFit/>
          </a:bodyPr>
          <a:lstStyle/>
          <a:p>
            <a:r>
              <a:rPr lang="en-CA" dirty="0">
                <a:solidFill>
                  <a:schemeClr val="bg1"/>
                </a:solidFill>
              </a:rPr>
              <a:t> “The </a:t>
            </a:r>
            <a:r>
              <a:rPr lang="en-CA" i="1" dirty="0">
                <a:solidFill>
                  <a:schemeClr val="bg1"/>
                </a:solidFill>
              </a:rPr>
              <a:t>polis</a:t>
            </a:r>
            <a:r>
              <a:rPr lang="en-CA" dirty="0">
                <a:solidFill>
                  <a:schemeClr val="bg1"/>
                </a:solidFill>
              </a:rPr>
              <a:t>, properly speaking, is not the city-state in its physical location; it is the organization of the people as it arises out of acting and speaking together, and its true space lies between people living together for this purpose, no matter where they happen to be” (HC, 198). </a:t>
            </a:r>
            <a:endParaRPr lang="en-US" dirty="0">
              <a:solidFill>
                <a:schemeClr val="bg1"/>
              </a:solidFill>
            </a:endParaRPr>
          </a:p>
        </p:txBody>
      </p:sp>
      <p:sp>
        <p:nvSpPr>
          <p:cNvPr id="7" name="TextBox 6">
            <a:extLst>
              <a:ext uri="{FF2B5EF4-FFF2-40B4-BE49-F238E27FC236}">
                <a16:creationId xmlns:a16="http://schemas.microsoft.com/office/drawing/2014/main" id="{1CF3392A-221C-B342-98DC-931D41E697C3}"/>
              </a:ext>
            </a:extLst>
          </p:cNvPr>
          <p:cNvSpPr txBox="1"/>
          <p:nvPr/>
        </p:nvSpPr>
        <p:spPr>
          <a:xfrm>
            <a:off x="7330883" y="1130385"/>
            <a:ext cx="3515003" cy="984885"/>
          </a:xfrm>
          <a:prstGeom prst="rect">
            <a:avLst/>
          </a:prstGeom>
          <a:noFill/>
        </p:spPr>
        <p:txBody>
          <a:bodyPr wrap="square" rtlCol="0">
            <a:spAutoFit/>
          </a:bodyPr>
          <a:lstStyle/>
          <a:p>
            <a:pPr algn="ctr"/>
            <a:r>
              <a:rPr lang="en-CA" sz="2000" dirty="0"/>
              <a:t>Arendt: Action as a mode of human togetherness. </a:t>
            </a:r>
          </a:p>
          <a:p>
            <a:endParaRPr lang="en-US" dirty="0"/>
          </a:p>
        </p:txBody>
      </p:sp>
    </p:spTree>
    <p:extLst>
      <p:ext uri="{BB962C8B-B14F-4D97-AF65-F5344CB8AC3E}">
        <p14:creationId xmlns:p14="http://schemas.microsoft.com/office/powerpoint/2010/main" val="32418883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8764E49-4329-0B40-981D-084F3EE4C417}"/>
              </a:ext>
            </a:extLst>
          </p:cNvPr>
          <p:cNvSpPr>
            <a:spLocks noGrp="1"/>
          </p:cNvSpPr>
          <p:nvPr>
            <p:ph type="title"/>
          </p:nvPr>
        </p:nvSpPr>
        <p:spPr>
          <a:xfrm>
            <a:off x="838201" y="365126"/>
            <a:ext cx="5251316" cy="992188"/>
          </a:xfrm>
        </p:spPr>
        <p:txBody>
          <a:bodyPr>
            <a:normAutofit/>
          </a:bodyPr>
          <a:lstStyle/>
          <a:p>
            <a:r>
              <a:rPr lang="en-CA" b="1" dirty="0"/>
              <a:t>#2 Secularism</a:t>
            </a:r>
            <a:endParaRPr lang="en-US" dirty="0"/>
          </a:p>
        </p:txBody>
      </p:sp>
      <p:sp>
        <p:nvSpPr>
          <p:cNvPr id="3" name="Content Placeholder 2">
            <a:extLst>
              <a:ext uri="{FF2B5EF4-FFF2-40B4-BE49-F238E27FC236}">
                <a16:creationId xmlns:a16="http://schemas.microsoft.com/office/drawing/2014/main" id="{3B2321DB-BC84-324C-9AC8-E1C980FD54F7}"/>
              </a:ext>
            </a:extLst>
          </p:cNvPr>
          <p:cNvSpPr>
            <a:spLocks noGrp="1"/>
          </p:cNvSpPr>
          <p:nvPr>
            <p:ph idx="1"/>
          </p:nvPr>
        </p:nvSpPr>
        <p:spPr>
          <a:xfrm>
            <a:off x="271464" y="1357314"/>
            <a:ext cx="6172200" cy="5257799"/>
          </a:xfrm>
        </p:spPr>
        <p:txBody>
          <a:bodyPr>
            <a:normAutofit fontScale="92500" lnSpcReduction="20000"/>
          </a:bodyPr>
          <a:lstStyle/>
          <a:p>
            <a:r>
              <a:rPr lang="en-CA" sz="2400" dirty="0"/>
              <a:t>French scholar </a:t>
            </a:r>
            <a:r>
              <a:rPr lang="en-CA" sz="2400" b="1" dirty="0"/>
              <a:t>Jean </a:t>
            </a:r>
            <a:r>
              <a:rPr lang="en-CA" sz="2400" b="1" dirty="0" err="1"/>
              <a:t>Bauberot</a:t>
            </a:r>
            <a:r>
              <a:rPr lang="en-CA" sz="2400" dirty="0"/>
              <a:t>. Three essential components to a secular society: </a:t>
            </a:r>
          </a:p>
          <a:p>
            <a:pPr marL="457200" indent="-457200">
              <a:buAutoNum type="arabicParenR"/>
            </a:pPr>
            <a:r>
              <a:rPr lang="en-CA" sz="2400" dirty="0"/>
              <a:t>The separation of religious institutions from the institutions of the state; </a:t>
            </a:r>
          </a:p>
          <a:p>
            <a:pPr marL="457200" indent="-457200">
              <a:buAutoNum type="arabicParenR"/>
            </a:pPr>
            <a:r>
              <a:rPr lang="en-CA" sz="2400" dirty="0"/>
              <a:t>Freedom of conscience for all individuals, circumscribed only by the need for public order and the respect of the rights of other individuals; </a:t>
            </a:r>
          </a:p>
          <a:p>
            <a:pPr marL="457200" indent="-457200">
              <a:buAutoNum type="arabicParenR"/>
            </a:pPr>
            <a:r>
              <a:rPr lang="en-CA" sz="2400" dirty="0"/>
              <a:t>No discrimination by the state against individuals on the basis of their beliefs.</a:t>
            </a:r>
          </a:p>
          <a:p>
            <a:r>
              <a:rPr lang="en-CA" sz="2400" b="1" dirty="0"/>
              <a:t>Some scholars argue that its simply another Western imposition on societies that would prefer much more religion in their states.</a:t>
            </a:r>
            <a:r>
              <a:rPr lang="en-CA" sz="2400" dirty="0"/>
              <a:t>  </a:t>
            </a:r>
          </a:p>
          <a:p>
            <a:pPr marL="0" indent="0">
              <a:buNone/>
            </a:pPr>
            <a:r>
              <a:rPr lang="en-CA" sz="2400" dirty="0"/>
              <a:t>(Stephen Conn)</a:t>
            </a:r>
          </a:p>
          <a:p>
            <a:pPr marL="0" indent="0">
              <a:buNone/>
            </a:pPr>
            <a:r>
              <a:rPr lang="en-CA" sz="2400" dirty="0"/>
              <a:t>“</a:t>
            </a:r>
            <a:r>
              <a:rPr lang="en-CA" sz="2400" i="1" dirty="0">
                <a:solidFill>
                  <a:schemeClr val="tx2"/>
                </a:solidFill>
              </a:rPr>
              <a:t>Men never do evil so completely and cheerfully as when they do it from religious conviction</a:t>
            </a:r>
            <a:r>
              <a:rPr lang="en-CA" sz="2400" i="1" dirty="0"/>
              <a:t>.</a:t>
            </a:r>
            <a:r>
              <a:rPr lang="en-CA" sz="2400" dirty="0"/>
              <a:t>” </a:t>
            </a:r>
          </a:p>
          <a:p>
            <a:pPr marL="0" indent="0">
              <a:buNone/>
            </a:pPr>
            <a:r>
              <a:rPr lang="en-CA" sz="2400" dirty="0"/>
              <a:t>(Blaise Pascal)</a:t>
            </a:r>
            <a:endParaRPr lang="en-US" sz="2400" dirty="0"/>
          </a:p>
        </p:txBody>
      </p:sp>
      <p:pic>
        <p:nvPicPr>
          <p:cNvPr id="5" name="Picture 4" descr="A person wearing glasses&#10;&#10;Description automatically generated with medium confidence">
            <a:extLst>
              <a:ext uri="{FF2B5EF4-FFF2-40B4-BE49-F238E27FC236}">
                <a16:creationId xmlns:a16="http://schemas.microsoft.com/office/drawing/2014/main" id="{1505C39D-5669-5048-93F0-23CDF893E96B}"/>
              </a:ext>
            </a:extLst>
          </p:cNvPr>
          <p:cNvPicPr>
            <a:picLocks noChangeAspect="1"/>
          </p:cNvPicPr>
          <p:nvPr/>
        </p:nvPicPr>
        <p:blipFill rotWithShape="1">
          <a:blip r:embed="rId2"/>
          <a:srcRect l="7744" r="5743" b="-1"/>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42862920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FEF463D-EE6B-46FF-B7C7-74B09A96C8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11A27B3A-460C-4100-99B5-817F25979F6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7089" y="1498602"/>
            <a:ext cx="4403345" cy="3940174"/>
            <a:chOff x="827089" y="1498602"/>
            <a:chExt cx="4403345" cy="3940174"/>
          </a:xfrm>
          <a:effectLst>
            <a:outerShdw blurRad="381000" dist="152400" dir="5400000" algn="ctr" rotWithShape="0">
              <a:srgbClr val="000000">
                <a:alpha val="10000"/>
              </a:srgbClr>
            </a:outerShdw>
          </a:effectLst>
        </p:grpSpPr>
        <p:sp>
          <p:nvSpPr>
            <p:cNvPr id="11" name="Freeform: Shape 10">
              <a:extLst>
                <a:ext uri="{FF2B5EF4-FFF2-40B4-BE49-F238E27FC236}">
                  <a16:creationId xmlns:a16="http://schemas.microsoft.com/office/drawing/2014/main" id="{35450488-7F33-43E4-B4DA-CAB50A1CC3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7089" y="1498602"/>
              <a:ext cx="4403345" cy="3940174"/>
            </a:xfrm>
            <a:custGeom>
              <a:avLst/>
              <a:gdLst>
                <a:gd name="connsiteX0" fmla="*/ 0 w 5260975"/>
                <a:gd name="connsiteY0" fmla="*/ 0 h 4707593"/>
                <a:gd name="connsiteX1" fmla="*/ 5260975 w 5260975"/>
                <a:gd name="connsiteY1" fmla="*/ 0 h 4707593"/>
                <a:gd name="connsiteX2" fmla="*/ 5260975 w 5260975"/>
                <a:gd name="connsiteY2" fmla="*/ 3296937 h 4707593"/>
                <a:gd name="connsiteX3" fmla="*/ 5260975 w 5260975"/>
                <a:gd name="connsiteY3" fmla="*/ 3518571 h 4707593"/>
                <a:gd name="connsiteX4" fmla="*/ 5226504 w 5260975"/>
                <a:gd name="connsiteY4" fmla="*/ 3534000 h 4707593"/>
                <a:gd name="connsiteX5" fmla="*/ 5206341 w 5260975"/>
                <a:gd name="connsiteY5" fmla="*/ 3542065 h 4707593"/>
                <a:gd name="connsiteX6" fmla="*/ 5123287 w 5260975"/>
                <a:gd name="connsiteY6" fmla="*/ 3594010 h 4707593"/>
                <a:gd name="connsiteX7" fmla="*/ 5048107 w 5260975"/>
                <a:gd name="connsiteY7" fmla="*/ 3658244 h 4707593"/>
                <a:gd name="connsiteX8" fmla="*/ 4992899 w 5260975"/>
                <a:gd name="connsiteY8" fmla="*/ 3734479 h 4707593"/>
                <a:gd name="connsiteX9" fmla="*/ 4977440 w 5260975"/>
                <a:gd name="connsiteY9" fmla="*/ 3752627 h 4707593"/>
                <a:gd name="connsiteX10" fmla="*/ 4935194 w 5260975"/>
                <a:gd name="connsiteY10" fmla="*/ 3775382 h 4707593"/>
                <a:gd name="connsiteX11" fmla="*/ 4897844 w 5260975"/>
                <a:gd name="connsiteY11" fmla="*/ 3792472 h 4707593"/>
                <a:gd name="connsiteX12" fmla="*/ 4870767 w 5260975"/>
                <a:gd name="connsiteY12" fmla="*/ 3811388 h 4707593"/>
                <a:gd name="connsiteX13" fmla="*/ 4847917 w 5260975"/>
                <a:gd name="connsiteY13" fmla="*/ 3828767 h 4707593"/>
                <a:gd name="connsiteX14" fmla="*/ 4796163 w 5260975"/>
                <a:gd name="connsiteY14" fmla="*/ 3873702 h 4707593"/>
                <a:gd name="connsiteX15" fmla="*/ 4738843 w 5260975"/>
                <a:gd name="connsiteY15" fmla="*/ 3911628 h 4707593"/>
                <a:gd name="connsiteX16" fmla="*/ 4692755 w 5260975"/>
                <a:gd name="connsiteY16" fmla="*/ 3958099 h 4707593"/>
                <a:gd name="connsiteX17" fmla="*/ 4673744 w 5260975"/>
                <a:gd name="connsiteY17" fmla="*/ 3983255 h 4707593"/>
                <a:gd name="connsiteX18" fmla="*/ 4633801 w 5260975"/>
                <a:gd name="connsiteY18" fmla="*/ 4000442 h 4707593"/>
                <a:gd name="connsiteX19" fmla="*/ 4590499 w 5260975"/>
                <a:gd name="connsiteY19" fmla="*/ 4027326 h 4707593"/>
                <a:gd name="connsiteX20" fmla="*/ 4559773 w 5260975"/>
                <a:gd name="connsiteY20" fmla="*/ 4054018 h 4707593"/>
                <a:gd name="connsiteX21" fmla="*/ 4536059 w 5260975"/>
                <a:gd name="connsiteY21" fmla="*/ 4071877 h 4707593"/>
                <a:gd name="connsiteX22" fmla="*/ 4502550 w 5260975"/>
                <a:gd name="connsiteY22" fmla="*/ 4089832 h 4707593"/>
                <a:gd name="connsiteX23" fmla="*/ 4468944 w 5260975"/>
                <a:gd name="connsiteY23" fmla="*/ 4113356 h 4707593"/>
                <a:gd name="connsiteX24" fmla="*/ 4452623 w 5260975"/>
                <a:gd name="connsiteY24" fmla="*/ 4127854 h 4707593"/>
                <a:gd name="connsiteX25" fmla="*/ 4421032 w 5260975"/>
                <a:gd name="connsiteY25" fmla="*/ 4151953 h 4707593"/>
                <a:gd name="connsiteX26" fmla="*/ 4388483 w 5260975"/>
                <a:gd name="connsiteY26" fmla="*/ 4174421 h 4707593"/>
                <a:gd name="connsiteX27" fmla="*/ 4327321 w 5260975"/>
                <a:gd name="connsiteY27" fmla="*/ 4200153 h 4707593"/>
                <a:gd name="connsiteX28" fmla="*/ 4271633 w 5260975"/>
                <a:gd name="connsiteY28" fmla="*/ 4237983 h 4707593"/>
                <a:gd name="connsiteX29" fmla="*/ 4227465 w 5260975"/>
                <a:gd name="connsiteY29" fmla="*/ 4265635 h 4707593"/>
                <a:gd name="connsiteX30" fmla="*/ 4201733 w 5260975"/>
                <a:gd name="connsiteY30" fmla="*/ 4283783 h 4707593"/>
                <a:gd name="connsiteX31" fmla="*/ 4154494 w 5260975"/>
                <a:gd name="connsiteY31" fmla="*/ 4324301 h 4707593"/>
                <a:gd name="connsiteX32" fmla="*/ 4081234 w 5260975"/>
                <a:gd name="connsiteY32" fmla="*/ 4366931 h 4707593"/>
                <a:gd name="connsiteX33" fmla="*/ 4036971 w 5260975"/>
                <a:gd name="connsiteY33" fmla="*/ 4389975 h 4707593"/>
                <a:gd name="connsiteX34" fmla="*/ 3941725 w 5260975"/>
                <a:gd name="connsiteY34" fmla="*/ 4424733 h 4707593"/>
                <a:gd name="connsiteX35" fmla="*/ 3910999 w 5260975"/>
                <a:gd name="connsiteY35" fmla="*/ 4437119 h 4707593"/>
                <a:gd name="connsiteX36" fmla="*/ 3875859 w 5260975"/>
                <a:gd name="connsiteY36" fmla="*/ 4445280 h 4707593"/>
                <a:gd name="connsiteX37" fmla="*/ 3819401 w 5260975"/>
                <a:gd name="connsiteY37" fmla="*/ 4464579 h 4707593"/>
                <a:gd name="connsiteX38" fmla="*/ 3709176 w 5260975"/>
                <a:gd name="connsiteY38" fmla="*/ 4497800 h 4707593"/>
                <a:gd name="connsiteX39" fmla="*/ 3684981 w 5260975"/>
                <a:gd name="connsiteY39" fmla="*/ 4502889 h 4707593"/>
                <a:gd name="connsiteX40" fmla="*/ 3623338 w 5260975"/>
                <a:gd name="connsiteY40" fmla="*/ 4524300 h 4707593"/>
                <a:gd name="connsiteX41" fmla="*/ 3586373 w 5260975"/>
                <a:gd name="connsiteY41" fmla="*/ 4538702 h 4707593"/>
                <a:gd name="connsiteX42" fmla="*/ 3555743 w 5260975"/>
                <a:gd name="connsiteY42" fmla="*/ 4546960 h 4707593"/>
                <a:gd name="connsiteX43" fmla="*/ 3528667 w 5260975"/>
                <a:gd name="connsiteY43" fmla="*/ 4550801 h 4707593"/>
                <a:gd name="connsiteX44" fmla="*/ 3457424 w 5260975"/>
                <a:gd name="connsiteY44" fmla="*/ 4569811 h 4707593"/>
                <a:gd name="connsiteX45" fmla="*/ 3429003 w 5260975"/>
                <a:gd name="connsiteY45" fmla="*/ 4577301 h 4707593"/>
                <a:gd name="connsiteX46" fmla="*/ 3355264 w 5260975"/>
                <a:gd name="connsiteY46" fmla="*/ 4603033 h 4707593"/>
                <a:gd name="connsiteX47" fmla="*/ 3292757 w 5260975"/>
                <a:gd name="connsiteY47" fmla="*/ 4620027 h 4707593"/>
                <a:gd name="connsiteX48" fmla="*/ 3266643 w 5260975"/>
                <a:gd name="connsiteY48" fmla="*/ 4628188 h 4707593"/>
                <a:gd name="connsiteX49" fmla="*/ 3206921 w 5260975"/>
                <a:gd name="connsiteY49" fmla="*/ 4641823 h 4707593"/>
                <a:gd name="connsiteX50" fmla="*/ 3173123 w 5260975"/>
                <a:gd name="connsiteY50" fmla="*/ 4651425 h 4707593"/>
                <a:gd name="connsiteX51" fmla="*/ 3090646 w 5260975"/>
                <a:gd name="connsiteY51" fmla="*/ 4662274 h 4707593"/>
                <a:gd name="connsiteX52" fmla="*/ 3005480 w 5260975"/>
                <a:gd name="connsiteY52" fmla="*/ 4672739 h 4707593"/>
                <a:gd name="connsiteX53" fmla="*/ 2958721 w 5260975"/>
                <a:gd name="connsiteY53" fmla="*/ 4676196 h 4707593"/>
                <a:gd name="connsiteX54" fmla="*/ 2917915 w 5260975"/>
                <a:gd name="connsiteY54" fmla="*/ 4681670 h 4707593"/>
                <a:gd name="connsiteX55" fmla="*/ 2882389 w 5260975"/>
                <a:gd name="connsiteY55" fmla="*/ 4685126 h 4707593"/>
                <a:gd name="connsiteX56" fmla="*/ 2825837 w 5260975"/>
                <a:gd name="connsiteY56" fmla="*/ 4692135 h 4707593"/>
                <a:gd name="connsiteX57" fmla="*/ 2802313 w 5260975"/>
                <a:gd name="connsiteY57" fmla="*/ 4693960 h 4707593"/>
                <a:gd name="connsiteX58" fmla="*/ 2746816 w 5260975"/>
                <a:gd name="connsiteY58" fmla="*/ 4693863 h 4707593"/>
                <a:gd name="connsiteX59" fmla="*/ 2727517 w 5260975"/>
                <a:gd name="connsiteY59" fmla="*/ 4692903 h 4707593"/>
                <a:gd name="connsiteX60" fmla="*/ 2690359 w 5260975"/>
                <a:gd name="connsiteY60" fmla="*/ 4680997 h 4707593"/>
                <a:gd name="connsiteX61" fmla="*/ 2685943 w 5260975"/>
                <a:gd name="connsiteY61" fmla="*/ 4680133 h 4707593"/>
                <a:gd name="connsiteX62" fmla="*/ 2661554 w 5260975"/>
                <a:gd name="connsiteY62" fmla="*/ 4675428 h 4707593"/>
                <a:gd name="connsiteX63" fmla="*/ 2648208 w 5260975"/>
                <a:gd name="connsiteY63" fmla="*/ 4673892 h 4707593"/>
                <a:gd name="connsiteX64" fmla="*/ 2597512 w 5260975"/>
                <a:gd name="connsiteY64" fmla="*/ 4664099 h 4707593"/>
                <a:gd name="connsiteX65" fmla="*/ 2568324 w 5260975"/>
                <a:gd name="connsiteY65" fmla="*/ 4659490 h 4707593"/>
                <a:gd name="connsiteX66" fmla="*/ 2544704 w 5260975"/>
                <a:gd name="connsiteY66" fmla="*/ 4660162 h 4707593"/>
                <a:gd name="connsiteX67" fmla="*/ 2503225 w 5260975"/>
                <a:gd name="connsiteY67" fmla="*/ 4661026 h 4707593"/>
                <a:gd name="connsiteX68" fmla="*/ 2489975 w 5260975"/>
                <a:gd name="connsiteY68" fmla="*/ 4663235 h 4707593"/>
                <a:gd name="connsiteX69" fmla="*/ 2430061 w 5260975"/>
                <a:gd name="connsiteY69" fmla="*/ 4656897 h 4707593"/>
                <a:gd name="connsiteX70" fmla="*/ 2395880 w 5260975"/>
                <a:gd name="connsiteY70" fmla="*/ 4656417 h 4707593"/>
                <a:gd name="connsiteX71" fmla="*/ 2357378 w 5260975"/>
                <a:gd name="connsiteY71" fmla="*/ 4648544 h 4707593"/>
                <a:gd name="connsiteX72" fmla="*/ 2346145 w 5260975"/>
                <a:gd name="connsiteY72" fmla="*/ 4648928 h 4707593"/>
                <a:gd name="connsiteX73" fmla="*/ 2333567 w 5260975"/>
                <a:gd name="connsiteY73" fmla="*/ 4649600 h 4707593"/>
                <a:gd name="connsiteX74" fmla="*/ 2294968 w 5260975"/>
                <a:gd name="connsiteY74" fmla="*/ 4650177 h 4707593"/>
                <a:gd name="connsiteX75" fmla="*/ 2271540 w 5260975"/>
                <a:gd name="connsiteY75" fmla="*/ 4653057 h 4707593"/>
                <a:gd name="connsiteX76" fmla="*/ 2226895 w 5260975"/>
                <a:gd name="connsiteY76" fmla="*/ 4651329 h 4707593"/>
                <a:gd name="connsiteX77" fmla="*/ 2210379 w 5260975"/>
                <a:gd name="connsiteY77" fmla="*/ 4653825 h 4707593"/>
                <a:gd name="connsiteX78" fmla="*/ 2168613 w 5260975"/>
                <a:gd name="connsiteY78" fmla="*/ 4654113 h 4707593"/>
                <a:gd name="connsiteX79" fmla="*/ 2131167 w 5260975"/>
                <a:gd name="connsiteY79" fmla="*/ 4652673 h 4707593"/>
                <a:gd name="connsiteX80" fmla="*/ 2095065 w 5260975"/>
                <a:gd name="connsiteY80" fmla="*/ 4653441 h 4707593"/>
                <a:gd name="connsiteX81" fmla="*/ 2069237 w 5260975"/>
                <a:gd name="connsiteY81" fmla="*/ 4656609 h 4707593"/>
                <a:gd name="connsiteX82" fmla="*/ 2041201 w 5260975"/>
                <a:gd name="connsiteY82" fmla="*/ 4658529 h 4707593"/>
                <a:gd name="connsiteX83" fmla="*/ 1963909 w 5260975"/>
                <a:gd name="connsiteY83" fmla="*/ 4669955 h 4707593"/>
                <a:gd name="connsiteX84" fmla="*/ 1949603 w 5260975"/>
                <a:gd name="connsiteY84" fmla="*/ 4667171 h 4707593"/>
                <a:gd name="connsiteX85" fmla="*/ 1868373 w 5260975"/>
                <a:gd name="connsiteY85" fmla="*/ 4664578 h 4707593"/>
                <a:gd name="connsiteX86" fmla="*/ 1850707 w 5260975"/>
                <a:gd name="connsiteY86" fmla="*/ 4664771 h 4707593"/>
                <a:gd name="connsiteX87" fmla="*/ 1803275 w 5260975"/>
                <a:gd name="connsiteY87" fmla="*/ 4653441 h 4707593"/>
                <a:gd name="connsiteX88" fmla="*/ 1730112 w 5260975"/>
                <a:gd name="connsiteY88" fmla="*/ 4671396 h 4707593"/>
                <a:gd name="connsiteX89" fmla="*/ 1661652 w 5260975"/>
                <a:gd name="connsiteY89" fmla="*/ 4693863 h 4707593"/>
                <a:gd name="connsiteX90" fmla="*/ 1653011 w 5260975"/>
                <a:gd name="connsiteY90" fmla="*/ 4696744 h 4707593"/>
                <a:gd name="connsiteX91" fmla="*/ 1628431 w 5260975"/>
                <a:gd name="connsiteY91" fmla="*/ 4701641 h 4707593"/>
                <a:gd name="connsiteX92" fmla="*/ 1597995 w 5260975"/>
                <a:gd name="connsiteY92" fmla="*/ 4703369 h 4707593"/>
                <a:gd name="connsiteX93" fmla="*/ 1559396 w 5260975"/>
                <a:gd name="connsiteY93" fmla="*/ 4707593 h 4707593"/>
                <a:gd name="connsiteX94" fmla="*/ 1528480 w 5260975"/>
                <a:gd name="connsiteY94" fmla="*/ 4702312 h 4707593"/>
                <a:gd name="connsiteX95" fmla="*/ 1485272 w 5260975"/>
                <a:gd name="connsiteY95" fmla="*/ 4694439 h 4707593"/>
                <a:gd name="connsiteX96" fmla="*/ 1444562 w 5260975"/>
                <a:gd name="connsiteY96" fmla="*/ 4686950 h 4707593"/>
                <a:gd name="connsiteX97" fmla="*/ 1431696 w 5260975"/>
                <a:gd name="connsiteY97" fmla="*/ 4695783 h 4707593"/>
                <a:gd name="connsiteX98" fmla="*/ 1411821 w 5260975"/>
                <a:gd name="connsiteY98" fmla="*/ 4703464 h 4707593"/>
                <a:gd name="connsiteX99" fmla="*/ 1389738 w 5260975"/>
                <a:gd name="connsiteY99" fmla="*/ 4694247 h 4707593"/>
                <a:gd name="connsiteX100" fmla="*/ 1338081 w 5260975"/>
                <a:gd name="connsiteY100" fmla="*/ 4675141 h 4707593"/>
                <a:gd name="connsiteX101" fmla="*/ 1305436 w 5260975"/>
                <a:gd name="connsiteY101" fmla="*/ 4674276 h 4707593"/>
                <a:gd name="connsiteX102" fmla="*/ 1234481 w 5260975"/>
                <a:gd name="connsiteY102" fmla="*/ 4666115 h 4707593"/>
                <a:gd name="connsiteX103" fmla="*/ 1188106 w 5260975"/>
                <a:gd name="connsiteY103" fmla="*/ 4654497 h 4707593"/>
                <a:gd name="connsiteX104" fmla="*/ 1154790 w 5260975"/>
                <a:gd name="connsiteY104" fmla="*/ 4641343 h 4707593"/>
                <a:gd name="connsiteX105" fmla="*/ 1107069 w 5260975"/>
                <a:gd name="connsiteY105" fmla="*/ 4624156 h 4707593"/>
                <a:gd name="connsiteX106" fmla="*/ 1059158 w 5260975"/>
                <a:gd name="connsiteY106" fmla="*/ 4615227 h 4707593"/>
                <a:gd name="connsiteX107" fmla="*/ 1024496 w 5260975"/>
                <a:gd name="connsiteY107" fmla="*/ 4603993 h 4707593"/>
                <a:gd name="connsiteX108" fmla="*/ 982153 w 5260975"/>
                <a:gd name="connsiteY108" fmla="*/ 4596311 h 4707593"/>
                <a:gd name="connsiteX109" fmla="*/ 946628 w 5260975"/>
                <a:gd name="connsiteY109" fmla="*/ 4596024 h 4707593"/>
                <a:gd name="connsiteX110" fmla="*/ 890939 w 5260975"/>
                <a:gd name="connsiteY110" fmla="*/ 4597368 h 4707593"/>
                <a:gd name="connsiteX111" fmla="*/ 822769 w 5260975"/>
                <a:gd name="connsiteY111" fmla="*/ 4574133 h 4707593"/>
                <a:gd name="connsiteX112" fmla="*/ 795212 w 5260975"/>
                <a:gd name="connsiteY112" fmla="*/ 4568947 h 4707593"/>
                <a:gd name="connsiteX113" fmla="*/ 769288 w 5260975"/>
                <a:gd name="connsiteY113" fmla="*/ 4566547 h 4707593"/>
                <a:gd name="connsiteX114" fmla="*/ 714271 w 5260975"/>
                <a:gd name="connsiteY114" fmla="*/ 4551089 h 4707593"/>
                <a:gd name="connsiteX115" fmla="*/ 691900 w 5260975"/>
                <a:gd name="connsiteY115" fmla="*/ 4545999 h 4707593"/>
                <a:gd name="connsiteX116" fmla="*/ 660598 w 5260975"/>
                <a:gd name="connsiteY116" fmla="*/ 4546096 h 4707593"/>
                <a:gd name="connsiteX117" fmla="*/ 603662 w 5260975"/>
                <a:gd name="connsiteY117" fmla="*/ 4538991 h 4707593"/>
                <a:gd name="connsiteX118" fmla="*/ 546821 w 5260975"/>
                <a:gd name="connsiteY118" fmla="*/ 4518251 h 4707593"/>
                <a:gd name="connsiteX119" fmla="*/ 522721 w 5260975"/>
                <a:gd name="connsiteY119" fmla="*/ 4520267 h 4707593"/>
                <a:gd name="connsiteX120" fmla="*/ 514080 w 5260975"/>
                <a:gd name="connsiteY120" fmla="*/ 4519788 h 4707593"/>
                <a:gd name="connsiteX121" fmla="*/ 436404 w 5260975"/>
                <a:gd name="connsiteY121" fmla="*/ 4508361 h 4707593"/>
                <a:gd name="connsiteX122" fmla="*/ 428626 w 5260975"/>
                <a:gd name="connsiteY122" fmla="*/ 4507114 h 4707593"/>
                <a:gd name="connsiteX123" fmla="*/ 392141 w 5260975"/>
                <a:gd name="connsiteY123" fmla="*/ 4496936 h 4707593"/>
                <a:gd name="connsiteX124" fmla="*/ 300157 w 5260975"/>
                <a:gd name="connsiteY124" fmla="*/ 4490599 h 4707593"/>
                <a:gd name="connsiteX125" fmla="*/ 294493 w 5260975"/>
                <a:gd name="connsiteY125" fmla="*/ 4489831 h 4707593"/>
                <a:gd name="connsiteX126" fmla="*/ 263671 w 5260975"/>
                <a:gd name="connsiteY126" fmla="*/ 4494919 h 4707593"/>
                <a:gd name="connsiteX127" fmla="*/ 248406 w 5260975"/>
                <a:gd name="connsiteY127" fmla="*/ 4502121 h 4707593"/>
                <a:gd name="connsiteX128" fmla="*/ 224594 w 5260975"/>
                <a:gd name="connsiteY128" fmla="*/ 4509610 h 4707593"/>
                <a:gd name="connsiteX129" fmla="*/ 200398 w 5260975"/>
                <a:gd name="connsiteY129" fmla="*/ 4512395 h 4707593"/>
                <a:gd name="connsiteX130" fmla="*/ 159783 w 5260975"/>
                <a:gd name="connsiteY130" fmla="*/ 4501064 h 4707593"/>
                <a:gd name="connsiteX131" fmla="*/ 144997 w 5260975"/>
                <a:gd name="connsiteY131" fmla="*/ 4499912 h 4707593"/>
                <a:gd name="connsiteX132" fmla="*/ 112064 w 5260975"/>
                <a:gd name="connsiteY132" fmla="*/ 4494440 h 4707593"/>
                <a:gd name="connsiteX133" fmla="*/ 83259 w 5260975"/>
                <a:gd name="connsiteY133" fmla="*/ 4494824 h 4707593"/>
                <a:gd name="connsiteX134" fmla="*/ 60120 w 5260975"/>
                <a:gd name="connsiteY134" fmla="*/ 4503561 h 4707593"/>
                <a:gd name="connsiteX135" fmla="*/ 26514 w 5260975"/>
                <a:gd name="connsiteY135" fmla="*/ 4505289 h 4707593"/>
                <a:gd name="connsiteX136" fmla="*/ 4814 w 5260975"/>
                <a:gd name="connsiteY136" fmla="*/ 4498952 h 4707593"/>
                <a:gd name="connsiteX137" fmla="*/ 398 w 5260975"/>
                <a:gd name="connsiteY137" fmla="*/ 4498089 h 4707593"/>
                <a:gd name="connsiteX138" fmla="*/ 0 w 5260975"/>
                <a:gd name="connsiteY138" fmla="*/ 4498087 h 4707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5260975" h="4707593">
                  <a:moveTo>
                    <a:pt x="0" y="0"/>
                  </a:moveTo>
                  <a:lnTo>
                    <a:pt x="5260975" y="0"/>
                  </a:lnTo>
                  <a:lnTo>
                    <a:pt x="5260975" y="3296937"/>
                  </a:lnTo>
                  <a:lnTo>
                    <a:pt x="5260975" y="3518571"/>
                  </a:lnTo>
                  <a:lnTo>
                    <a:pt x="5226504" y="3534000"/>
                  </a:lnTo>
                  <a:cubicBezTo>
                    <a:pt x="5219783" y="3536785"/>
                    <a:pt x="5212389" y="3538321"/>
                    <a:pt x="5206341" y="3542065"/>
                  </a:cubicBezTo>
                  <a:cubicBezTo>
                    <a:pt x="5178495" y="3559156"/>
                    <a:pt x="5151515" y="3577591"/>
                    <a:pt x="5123287" y="3594010"/>
                  </a:cubicBezTo>
                  <a:cubicBezTo>
                    <a:pt x="5094195" y="3611004"/>
                    <a:pt x="5068175" y="3631071"/>
                    <a:pt x="5048107" y="3658244"/>
                  </a:cubicBezTo>
                  <a:cubicBezTo>
                    <a:pt x="5029480" y="3683496"/>
                    <a:pt x="5011429" y="3709131"/>
                    <a:pt x="4992899" y="3734479"/>
                  </a:cubicBezTo>
                  <a:cubicBezTo>
                    <a:pt x="4988194" y="3740912"/>
                    <a:pt x="4983874" y="3748498"/>
                    <a:pt x="4977440" y="3752627"/>
                  </a:cubicBezTo>
                  <a:cubicBezTo>
                    <a:pt x="4964094" y="3761268"/>
                    <a:pt x="4949500" y="3768277"/>
                    <a:pt x="4935194" y="3775382"/>
                  </a:cubicBezTo>
                  <a:cubicBezTo>
                    <a:pt x="4922903" y="3781431"/>
                    <a:pt x="4909846" y="3785943"/>
                    <a:pt x="4897844" y="3792472"/>
                  </a:cubicBezTo>
                  <a:cubicBezTo>
                    <a:pt x="4888243" y="3797658"/>
                    <a:pt x="4879697" y="3804859"/>
                    <a:pt x="4870767" y="3811388"/>
                  </a:cubicBezTo>
                  <a:cubicBezTo>
                    <a:pt x="4862990" y="3817052"/>
                    <a:pt x="4854445" y="3821949"/>
                    <a:pt x="4847917" y="3828767"/>
                  </a:cubicBezTo>
                  <a:cubicBezTo>
                    <a:pt x="4831977" y="3845281"/>
                    <a:pt x="4815942" y="3861508"/>
                    <a:pt x="4796163" y="3873702"/>
                  </a:cubicBezTo>
                  <a:cubicBezTo>
                    <a:pt x="4776672" y="3885799"/>
                    <a:pt x="4758237" y="3899338"/>
                    <a:pt x="4738843" y="3911628"/>
                  </a:cubicBezTo>
                  <a:cubicBezTo>
                    <a:pt x="4719831" y="3923630"/>
                    <a:pt x="4702645" y="3936783"/>
                    <a:pt x="4692755" y="3958099"/>
                  </a:cubicBezTo>
                  <a:cubicBezTo>
                    <a:pt x="4688339" y="3967508"/>
                    <a:pt x="4682097" y="3977782"/>
                    <a:pt x="4673744" y="3983255"/>
                  </a:cubicBezTo>
                  <a:cubicBezTo>
                    <a:pt x="4661838" y="3991032"/>
                    <a:pt x="4646764" y="3993817"/>
                    <a:pt x="4633801" y="4000442"/>
                  </a:cubicBezTo>
                  <a:cubicBezTo>
                    <a:pt x="4618535" y="4008219"/>
                    <a:pt x="4600869" y="4014940"/>
                    <a:pt x="4590499" y="4027326"/>
                  </a:cubicBezTo>
                  <a:cubicBezTo>
                    <a:pt x="4581281" y="4038368"/>
                    <a:pt x="4571968" y="4047009"/>
                    <a:pt x="4559773" y="4054018"/>
                  </a:cubicBezTo>
                  <a:cubicBezTo>
                    <a:pt x="4551229" y="4058915"/>
                    <a:pt x="4544892" y="4067844"/>
                    <a:pt x="4536059" y="4071877"/>
                  </a:cubicBezTo>
                  <a:cubicBezTo>
                    <a:pt x="4524442" y="4077254"/>
                    <a:pt x="4512727" y="4081479"/>
                    <a:pt x="4502550" y="4089832"/>
                  </a:cubicBezTo>
                  <a:cubicBezTo>
                    <a:pt x="4491987" y="4098473"/>
                    <a:pt x="4479986" y="4105290"/>
                    <a:pt x="4468944" y="4113356"/>
                  </a:cubicBezTo>
                  <a:cubicBezTo>
                    <a:pt x="4463087" y="4117676"/>
                    <a:pt x="4458286" y="4123341"/>
                    <a:pt x="4452623" y="4127854"/>
                  </a:cubicBezTo>
                  <a:cubicBezTo>
                    <a:pt x="4442252" y="4136111"/>
                    <a:pt x="4431690" y="4144176"/>
                    <a:pt x="4421032" y="4151953"/>
                  </a:cubicBezTo>
                  <a:cubicBezTo>
                    <a:pt x="4410375" y="4159731"/>
                    <a:pt x="4400197" y="4168756"/>
                    <a:pt x="4388483" y="4174421"/>
                  </a:cubicBezTo>
                  <a:cubicBezTo>
                    <a:pt x="4368513" y="4184023"/>
                    <a:pt x="4346717" y="4189784"/>
                    <a:pt x="4327321" y="4200153"/>
                  </a:cubicBezTo>
                  <a:cubicBezTo>
                    <a:pt x="4307639" y="4210714"/>
                    <a:pt x="4289107" y="4223965"/>
                    <a:pt x="4271633" y="4237983"/>
                  </a:cubicBezTo>
                  <a:cubicBezTo>
                    <a:pt x="4257807" y="4249025"/>
                    <a:pt x="4244845" y="4259971"/>
                    <a:pt x="4227465" y="4265635"/>
                  </a:cubicBezTo>
                  <a:cubicBezTo>
                    <a:pt x="4217768" y="4268804"/>
                    <a:pt x="4207591" y="4275717"/>
                    <a:pt x="4201733" y="4283783"/>
                  </a:cubicBezTo>
                  <a:cubicBezTo>
                    <a:pt x="4189059" y="4301353"/>
                    <a:pt x="4172833" y="4313739"/>
                    <a:pt x="4154494" y="4324301"/>
                  </a:cubicBezTo>
                  <a:cubicBezTo>
                    <a:pt x="4130010" y="4338511"/>
                    <a:pt x="4105814" y="4353009"/>
                    <a:pt x="4081234" y="4366931"/>
                  </a:cubicBezTo>
                  <a:cubicBezTo>
                    <a:pt x="4066737" y="4375189"/>
                    <a:pt x="4052335" y="4383926"/>
                    <a:pt x="4036971" y="4389975"/>
                  </a:cubicBezTo>
                  <a:cubicBezTo>
                    <a:pt x="4005575" y="4402457"/>
                    <a:pt x="3973410" y="4413114"/>
                    <a:pt x="3941725" y="4424733"/>
                  </a:cubicBezTo>
                  <a:cubicBezTo>
                    <a:pt x="3931355" y="4428477"/>
                    <a:pt x="3921561" y="4433854"/>
                    <a:pt x="3910999" y="4437119"/>
                  </a:cubicBezTo>
                  <a:cubicBezTo>
                    <a:pt x="3899573" y="4440671"/>
                    <a:pt x="3887285" y="4441727"/>
                    <a:pt x="3875859" y="4445280"/>
                  </a:cubicBezTo>
                  <a:cubicBezTo>
                    <a:pt x="3856847" y="4451136"/>
                    <a:pt x="3838412" y="4458626"/>
                    <a:pt x="3819401" y="4464579"/>
                  </a:cubicBezTo>
                  <a:cubicBezTo>
                    <a:pt x="3782723" y="4476005"/>
                    <a:pt x="3745949" y="4486951"/>
                    <a:pt x="3709176" y="4497800"/>
                  </a:cubicBezTo>
                  <a:cubicBezTo>
                    <a:pt x="3701303" y="4500105"/>
                    <a:pt x="3692757" y="4500393"/>
                    <a:pt x="3684981" y="4502889"/>
                  </a:cubicBezTo>
                  <a:cubicBezTo>
                    <a:pt x="3664337" y="4509610"/>
                    <a:pt x="3643789" y="4516907"/>
                    <a:pt x="3623338" y="4524300"/>
                  </a:cubicBezTo>
                  <a:cubicBezTo>
                    <a:pt x="3610953" y="4528813"/>
                    <a:pt x="3598854" y="4534382"/>
                    <a:pt x="3586373" y="4538702"/>
                  </a:cubicBezTo>
                  <a:cubicBezTo>
                    <a:pt x="3576387" y="4542159"/>
                    <a:pt x="3566113" y="4544847"/>
                    <a:pt x="3555743" y="4546960"/>
                  </a:cubicBezTo>
                  <a:cubicBezTo>
                    <a:pt x="3546814" y="4548785"/>
                    <a:pt x="3537501" y="4548592"/>
                    <a:pt x="3528667" y="4550801"/>
                  </a:cubicBezTo>
                  <a:cubicBezTo>
                    <a:pt x="3504759" y="4556753"/>
                    <a:pt x="3481140" y="4563475"/>
                    <a:pt x="3457424" y="4569811"/>
                  </a:cubicBezTo>
                  <a:cubicBezTo>
                    <a:pt x="3447919" y="4572308"/>
                    <a:pt x="3438221" y="4574133"/>
                    <a:pt x="3429003" y="4577301"/>
                  </a:cubicBezTo>
                  <a:cubicBezTo>
                    <a:pt x="3404327" y="4585654"/>
                    <a:pt x="3380036" y="4595159"/>
                    <a:pt x="3355264" y="4603033"/>
                  </a:cubicBezTo>
                  <a:cubicBezTo>
                    <a:pt x="3334717" y="4609562"/>
                    <a:pt x="3313593" y="4614266"/>
                    <a:pt x="3292757" y="4620027"/>
                  </a:cubicBezTo>
                  <a:cubicBezTo>
                    <a:pt x="3283924" y="4622524"/>
                    <a:pt x="3275475" y="4626077"/>
                    <a:pt x="3266643" y="4628188"/>
                  </a:cubicBezTo>
                  <a:cubicBezTo>
                    <a:pt x="3246863" y="4632990"/>
                    <a:pt x="3226796" y="4637022"/>
                    <a:pt x="3206921" y="4641823"/>
                  </a:cubicBezTo>
                  <a:cubicBezTo>
                    <a:pt x="3195590" y="4644607"/>
                    <a:pt x="3184645" y="4649600"/>
                    <a:pt x="3173123" y="4651425"/>
                  </a:cubicBezTo>
                  <a:cubicBezTo>
                    <a:pt x="3145759" y="4655745"/>
                    <a:pt x="3118203" y="4658817"/>
                    <a:pt x="3090646" y="4662274"/>
                  </a:cubicBezTo>
                  <a:cubicBezTo>
                    <a:pt x="3062227" y="4665826"/>
                    <a:pt x="3033902" y="4669571"/>
                    <a:pt x="3005480" y="4672739"/>
                  </a:cubicBezTo>
                  <a:cubicBezTo>
                    <a:pt x="2989926" y="4674372"/>
                    <a:pt x="2974275" y="4674660"/>
                    <a:pt x="2958721" y="4676196"/>
                  </a:cubicBezTo>
                  <a:cubicBezTo>
                    <a:pt x="2945087" y="4677541"/>
                    <a:pt x="2931549" y="4680037"/>
                    <a:pt x="2917915" y="4681670"/>
                  </a:cubicBezTo>
                  <a:cubicBezTo>
                    <a:pt x="2906105" y="4683013"/>
                    <a:pt x="2894199" y="4683781"/>
                    <a:pt x="2882389" y="4685126"/>
                  </a:cubicBezTo>
                  <a:cubicBezTo>
                    <a:pt x="2863475" y="4687334"/>
                    <a:pt x="2844655" y="4689831"/>
                    <a:pt x="2825837" y="4692135"/>
                  </a:cubicBezTo>
                  <a:cubicBezTo>
                    <a:pt x="2817964" y="4692999"/>
                    <a:pt x="2809706" y="4695399"/>
                    <a:pt x="2802313" y="4693960"/>
                  </a:cubicBezTo>
                  <a:cubicBezTo>
                    <a:pt x="2783686" y="4690310"/>
                    <a:pt x="2765347" y="4691367"/>
                    <a:pt x="2746816" y="4693863"/>
                  </a:cubicBezTo>
                  <a:cubicBezTo>
                    <a:pt x="2740479" y="4694728"/>
                    <a:pt x="2733662" y="4694535"/>
                    <a:pt x="2727517" y="4692903"/>
                  </a:cubicBezTo>
                  <a:cubicBezTo>
                    <a:pt x="2714939" y="4689638"/>
                    <a:pt x="2702745" y="4685029"/>
                    <a:pt x="2690359" y="4680997"/>
                  </a:cubicBezTo>
                  <a:cubicBezTo>
                    <a:pt x="2689014" y="4680517"/>
                    <a:pt x="2687382" y="4680421"/>
                    <a:pt x="2685943" y="4680133"/>
                  </a:cubicBezTo>
                  <a:cubicBezTo>
                    <a:pt x="2677781" y="4678500"/>
                    <a:pt x="2669717" y="4676868"/>
                    <a:pt x="2661554" y="4675428"/>
                  </a:cubicBezTo>
                  <a:cubicBezTo>
                    <a:pt x="2657138" y="4674660"/>
                    <a:pt x="2652625" y="4674564"/>
                    <a:pt x="2648208" y="4673892"/>
                  </a:cubicBezTo>
                  <a:cubicBezTo>
                    <a:pt x="2631118" y="4671203"/>
                    <a:pt x="2612299" y="4675716"/>
                    <a:pt x="2597512" y="4664099"/>
                  </a:cubicBezTo>
                  <a:cubicBezTo>
                    <a:pt x="2587911" y="4656609"/>
                    <a:pt x="2578597" y="4658338"/>
                    <a:pt x="2568324" y="4659490"/>
                  </a:cubicBezTo>
                  <a:cubicBezTo>
                    <a:pt x="2560547" y="4660354"/>
                    <a:pt x="2552577" y="4660065"/>
                    <a:pt x="2544704" y="4660162"/>
                  </a:cubicBezTo>
                  <a:cubicBezTo>
                    <a:pt x="2530878" y="4660449"/>
                    <a:pt x="2517052" y="4660546"/>
                    <a:pt x="2503225" y="4661026"/>
                  </a:cubicBezTo>
                  <a:cubicBezTo>
                    <a:pt x="2498808" y="4661218"/>
                    <a:pt x="2494297" y="4663619"/>
                    <a:pt x="2489975" y="4663235"/>
                  </a:cubicBezTo>
                  <a:cubicBezTo>
                    <a:pt x="2470004" y="4661410"/>
                    <a:pt x="2450033" y="4658529"/>
                    <a:pt x="2430061" y="4656897"/>
                  </a:cubicBezTo>
                  <a:cubicBezTo>
                    <a:pt x="2418732" y="4655938"/>
                    <a:pt x="2407114" y="4657761"/>
                    <a:pt x="2395880" y="4656417"/>
                  </a:cubicBezTo>
                  <a:cubicBezTo>
                    <a:pt x="2382919" y="4654881"/>
                    <a:pt x="2370245" y="4650945"/>
                    <a:pt x="2357378" y="4648544"/>
                  </a:cubicBezTo>
                  <a:cubicBezTo>
                    <a:pt x="2353826" y="4647872"/>
                    <a:pt x="2349889" y="4648736"/>
                    <a:pt x="2346145" y="4648928"/>
                  </a:cubicBezTo>
                  <a:cubicBezTo>
                    <a:pt x="2341920" y="4649120"/>
                    <a:pt x="2337791" y="4649504"/>
                    <a:pt x="2333567" y="4649600"/>
                  </a:cubicBezTo>
                  <a:cubicBezTo>
                    <a:pt x="2320700" y="4649793"/>
                    <a:pt x="2307835" y="4649504"/>
                    <a:pt x="2294968" y="4650177"/>
                  </a:cubicBezTo>
                  <a:cubicBezTo>
                    <a:pt x="2287095" y="4650561"/>
                    <a:pt x="2278839" y="4654497"/>
                    <a:pt x="2271540" y="4653057"/>
                  </a:cubicBezTo>
                  <a:cubicBezTo>
                    <a:pt x="2256659" y="4650272"/>
                    <a:pt x="2241776" y="4656513"/>
                    <a:pt x="2226895" y="4651329"/>
                  </a:cubicBezTo>
                  <a:cubicBezTo>
                    <a:pt x="2222285" y="4649793"/>
                    <a:pt x="2215948" y="4653633"/>
                    <a:pt x="2210379" y="4653825"/>
                  </a:cubicBezTo>
                  <a:cubicBezTo>
                    <a:pt x="2196457" y="4654305"/>
                    <a:pt x="2182535" y="4654209"/>
                    <a:pt x="2168613" y="4654113"/>
                  </a:cubicBezTo>
                  <a:cubicBezTo>
                    <a:pt x="2156131" y="4654017"/>
                    <a:pt x="2143168" y="4655361"/>
                    <a:pt x="2131167" y="4652673"/>
                  </a:cubicBezTo>
                  <a:cubicBezTo>
                    <a:pt x="2118588" y="4649793"/>
                    <a:pt x="2107259" y="4650177"/>
                    <a:pt x="2095065" y="4653441"/>
                  </a:cubicBezTo>
                  <a:cubicBezTo>
                    <a:pt x="2086711" y="4655649"/>
                    <a:pt x="2077878" y="4655938"/>
                    <a:pt x="2069237" y="4656609"/>
                  </a:cubicBezTo>
                  <a:cubicBezTo>
                    <a:pt x="2059924" y="4657377"/>
                    <a:pt x="2049650" y="4655361"/>
                    <a:pt x="2041201" y="4658529"/>
                  </a:cubicBezTo>
                  <a:cubicBezTo>
                    <a:pt x="2016044" y="4667939"/>
                    <a:pt x="1990216" y="4669955"/>
                    <a:pt x="1963909" y="4669955"/>
                  </a:cubicBezTo>
                  <a:cubicBezTo>
                    <a:pt x="1959107" y="4669955"/>
                    <a:pt x="1954210" y="4668612"/>
                    <a:pt x="1949603" y="4667171"/>
                  </a:cubicBezTo>
                  <a:cubicBezTo>
                    <a:pt x="1922717" y="4658529"/>
                    <a:pt x="1895737" y="4659297"/>
                    <a:pt x="1868373" y="4664578"/>
                  </a:cubicBezTo>
                  <a:cubicBezTo>
                    <a:pt x="1862708" y="4665731"/>
                    <a:pt x="1856372" y="4665923"/>
                    <a:pt x="1850707" y="4664771"/>
                  </a:cubicBezTo>
                  <a:cubicBezTo>
                    <a:pt x="1834768" y="4661410"/>
                    <a:pt x="1819309" y="4655841"/>
                    <a:pt x="1803275" y="4653441"/>
                  </a:cubicBezTo>
                  <a:cubicBezTo>
                    <a:pt x="1776775" y="4649504"/>
                    <a:pt x="1753828" y="4662754"/>
                    <a:pt x="1730112" y="4671396"/>
                  </a:cubicBezTo>
                  <a:cubicBezTo>
                    <a:pt x="1707548" y="4679557"/>
                    <a:pt x="1688345" y="4697992"/>
                    <a:pt x="1661652" y="4693863"/>
                  </a:cubicBezTo>
                  <a:cubicBezTo>
                    <a:pt x="1658965" y="4693479"/>
                    <a:pt x="1655988" y="4696071"/>
                    <a:pt x="1653011" y="4696744"/>
                  </a:cubicBezTo>
                  <a:cubicBezTo>
                    <a:pt x="1644850" y="4698568"/>
                    <a:pt x="1636689" y="4700776"/>
                    <a:pt x="1628431" y="4701641"/>
                  </a:cubicBezTo>
                  <a:cubicBezTo>
                    <a:pt x="1618350" y="4702793"/>
                    <a:pt x="1608076" y="4702409"/>
                    <a:pt x="1597995" y="4703369"/>
                  </a:cubicBezTo>
                  <a:cubicBezTo>
                    <a:pt x="1585032" y="4704521"/>
                    <a:pt x="1572263" y="4707593"/>
                    <a:pt x="1559396" y="4707593"/>
                  </a:cubicBezTo>
                  <a:cubicBezTo>
                    <a:pt x="1549026" y="4707593"/>
                    <a:pt x="1538753" y="4704041"/>
                    <a:pt x="1528480" y="4702312"/>
                  </a:cubicBezTo>
                  <a:cubicBezTo>
                    <a:pt x="1513981" y="4699912"/>
                    <a:pt x="1498042" y="4700584"/>
                    <a:pt x="1485272" y="4694439"/>
                  </a:cubicBezTo>
                  <a:cubicBezTo>
                    <a:pt x="1471639" y="4687910"/>
                    <a:pt x="1458676" y="4684934"/>
                    <a:pt x="1444562" y="4686950"/>
                  </a:cubicBezTo>
                  <a:cubicBezTo>
                    <a:pt x="1439857" y="4687622"/>
                    <a:pt x="1433808" y="4691655"/>
                    <a:pt x="1431696" y="4695783"/>
                  </a:cubicBezTo>
                  <a:cubicBezTo>
                    <a:pt x="1426991" y="4705001"/>
                    <a:pt x="1420559" y="4706634"/>
                    <a:pt x="1411821" y="4703464"/>
                  </a:cubicBezTo>
                  <a:cubicBezTo>
                    <a:pt x="1404236" y="4700776"/>
                    <a:pt x="1394922" y="4699432"/>
                    <a:pt x="1389738" y="4694247"/>
                  </a:cubicBezTo>
                  <a:cubicBezTo>
                    <a:pt x="1375047" y="4679557"/>
                    <a:pt x="1356324" y="4679077"/>
                    <a:pt x="1338081" y="4675141"/>
                  </a:cubicBezTo>
                  <a:cubicBezTo>
                    <a:pt x="1326945" y="4672739"/>
                    <a:pt x="1316574" y="4672644"/>
                    <a:pt x="1305436" y="4674276"/>
                  </a:cubicBezTo>
                  <a:cubicBezTo>
                    <a:pt x="1281241" y="4677925"/>
                    <a:pt x="1257717" y="4672739"/>
                    <a:pt x="1234481" y="4666115"/>
                  </a:cubicBezTo>
                  <a:cubicBezTo>
                    <a:pt x="1219118" y="4661698"/>
                    <a:pt x="1203372" y="4659010"/>
                    <a:pt x="1188106" y="4654497"/>
                  </a:cubicBezTo>
                  <a:cubicBezTo>
                    <a:pt x="1176680" y="4651041"/>
                    <a:pt x="1165255" y="4646912"/>
                    <a:pt x="1154790" y="4641343"/>
                  </a:cubicBezTo>
                  <a:cubicBezTo>
                    <a:pt x="1139618" y="4633181"/>
                    <a:pt x="1126369" y="4620891"/>
                    <a:pt x="1107069" y="4624156"/>
                  </a:cubicBezTo>
                  <a:cubicBezTo>
                    <a:pt x="1090074" y="4627036"/>
                    <a:pt x="1074713" y="4620988"/>
                    <a:pt x="1059158" y="4615227"/>
                  </a:cubicBezTo>
                  <a:cubicBezTo>
                    <a:pt x="1047732" y="4611002"/>
                    <a:pt x="1036308" y="4606681"/>
                    <a:pt x="1024496" y="4603993"/>
                  </a:cubicBezTo>
                  <a:cubicBezTo>
                    <a:pt x="1010478" y="4600824"/>
                    <a:pt x="994635" y="4602169"/>
                    <a:pt x="982153" y="4596311"/>
                  </a:cubicBezTo>
                  <a:cubicBezTo>
                    <a:pt x="969095" y="4590166"/>
                    <a:pt x="958246" y="4594295"/>
                    <a:pt x="946628" y="4596024"/>
                  </a:cubicBezTo>
                  <a:cubicBezTo>
                    <a:pt x="928097" y="4598712"/>
                    <a:pt x="909661" y="4603705"/>
                    <a:pt x="890939" y="4597368"/>
                  </a:cubicBezTo>
                  <a:cubicBezTo>
                    <a:pt x="868184" y="4589687"/>
                    <a:pt x="845620" y="4581430"/>
                    <a:pt x="822769" y="4574133"/>
                  </a:cubicBezTo>
                  <a:cubicBezTo>
                    <a:pt x="813934" y="4571347"/>
                    <a:pt x="804431" y="4570195"/>
                    <a:pt x="795212" y="4568947"/>
                  </a:cubicBezTo>
                  <a:cubicBezTo>
                    <a:pt x="786476" y="4567891"/>
                    <a:pt x="776010" y="4570579"/>
                    <a:pt x="769288" y="4566547"/>
                  </a:cubicBezTo>
                  <a:cubicBezTo>
                    <a:pt x="752005" y="4556178"/>
                    <a:pt x="734243" y="4551089"/>
                    <a:pt x="714271" y="4551089"/>
                  </a:cubicBezTo>
                  <a:cubicBezTo>
                    <a:pt x="706781" y="4551089"/>
                    <a:pt x="699484" y="4546768"/>
                    <a:pt x="691900" y="4545999"/>
                  </a:cubicBezTo>
                  <a:cubicBezTo>
                    <a:pt x="681529" y="4545040"/>
                    <a:pt x="669623" y="4542447"/>
                    <a:pt x="660598" y="4546096"/>
                  </a:cubicBezTo>
                  <a:cubicBezTo>
                    <a:pt x="639379" y="4554737"/>
                    <a:pt x="622193" y="4547536"/>
                    <a:pt x="603662" y="4538991"/>
                  </a:cubicBezTo>
                  <a:cubicBezTo>
                    <a:pt x="585418" y="4530541"/>
                    <a:pt x="566215" y="4523821"/>
                    <a:pt x="546821" y="4518251"/>
                  </a:cubicBezTo>
                  <a:cubicBezTo>
                    <a:pt x="539524" y="4516235"/>
                    <a:pt x="530787" y="4519596"/>
                    <a:pt x="522721" y="4520267"/>
                  </a:cubicBezTo>
                  <a:cubicBezTo>
                    <a:pt x="519840" y="4520460"/>
                    <a:pt x="516671" y="4520748"/>
                    <a:pt x="514080" y="4519788"/>
                  </a:cubicBezTo>
                  <a:cubicBezTo>
                    <a:pt x="489020" y="4510570"/>
                    <a:pt x="463575" y="4503561"/>
                    <a:pt x="436404" y="4508361"/>
                  </a:cubicBezTo>
                  <a:cubicBezTo>
                    <a:pt x="433908" y="4508842"/>
                    <a:pt x="431123" y="4507786"/>
                    <a:pt x="428626" y="4507114"/>
                  </a:cubicBezTo>
                  <a:cubicBezTo>
                    <a:pt x="416432" y="4503657"/>
                    <a:pt x="404526" y="4498184"/>
                    <a:pt x="392141" y="4496936"/>
                  </a:cubicBezTo>
                  <a:cubicBezTo>
                    <a:pt x="361608" y="4493864"/>
                    <a:pt x="330884" y="4492615"/>
                    <a:pt x="300157" y="4490599"/>
                  </a:cubicBezTo>
                  <a:cubicBezTo>
                    <a:pt x="298237" y="4490503"/>
                    <a:pt x="296221" y="4490503"/>
                    <a:pt x="294493" y="4489831"/>
                  </a:cubicBezTo>
                  <a:cubicBezTo>
                    <a:pt x="283163" y="4485702"/>
                    <a:pt x="273274" y="4487047"/>
                    <a:pt x="263671" y="4494919"/>
                  </a:cubicBezTo>
                  <a:cubicBezTo>
                    <a:pt x="259447" y="4498376"/>
                    <a:pt x="253686" y="4500200"/>
                    <a:pt x="248406" y="4502121"/>
                  </a:cubicBezTo>
                  <a:cubicBezTo>
                    <a:pt x="240628" y="4505002"/>
                    <a:pt x="232659" y="4507786"/>
                    <a:pt x="224594" y="4509610"/>
                  </a:cubicBezTo>
                  <a:cubicBezTo>
                    <a:pt x="216624" y="4511338"/>
                    <a:pt x="208079" y="4513738"/>
                    <a:pt x="200398" y="4512395"/>
                  </a:cubicBezTo>
                  <a:cubicBezTo>
                    <a:pt x="186572" y="4509994"/>
                    <a:pt x="173417" y="4504618"/>
                    <a:pt x="159783" y="4501064"/>
                  </a:cubicBezTo>
                  <a:cubicBezTo>
                    <a:pt x="155079" y="4499816"/>
                    <a:pt x="149893" y="4500009"/>
                    <a:pt x="144997" y="4499912"/>
                  </a:cubicBezTo>
                  <a:cubicBezTo>
                    <a:pt x="133763" y="4499625"/>
                    <a:pt x="122241" y="4502409"/>
                    <a:pt x="112064" y="4494440"/>
                  </a:cubicBezTo>
                  <a:cubicBezTo>
                    <a:pt x="102655" y="4486951"/>
                    <a:pt x="93148" y="4489158"/>
                    <a:pt x="83259" y="4494824"/>
                  </a:cubicBezTo>
                  <a:cubicBezTo>
                    <a:pt x="76154" y="4498857"/>
                    <a:pt x="68090" y="4502025"/>
                    <a:pt x="60120" y="4503561"/>
                  </a:cubicBezTo>
                  <a:cubicBezTo>
                    <a:pt x="49174" y="4505673"/>
                    <a:pt x="38324" y="4506538"/>
                    <a:pt x="26514" y="4505289"/>
                  </a:cubicBezTo>
                  <a:cubicBezTo>
                    <a:pt x="18161" y="4504425"/>
                    <a:pt x="11343" y="4504041"/>
                    <a:pt x="4814" y="4498952"/>
                  </a:cubicBezTo>
                  <a:cubicBezTo>
                    <a:pt x="3759" y="4498184"/>
                    <a:pt x="1839" y="4497992"/>
                    <a:pt x="398" y="4498089"/>
                  </a:cubicBezTo>
                  <a:lnTo>
                    <a:pt x="0" y="4498087"/>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alpha val="14000"/>
                  </a:schemeClr>
                </a:solidFill>
              </a:endParaRPr>
            </a:p>
          </p:txBody>
        </p:sp>
        <p:sp>
          <p:nvSpPr>
            <p:cNvPr id="12" name="Freeform: Shape 11">
              <a:extLst>
                <a:ext uri="{FF2B5EF4-FFF2-40B4-BE49-F238E27FC236}">
                  <a16:creationId xmlns:a16="http://schemas.microsoft.com/office/drawing/2014/main" id="{EE5154B2-BEF9-4C08-B6B1-9DED9F17C4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7089" y="1498602"/>
              <a:ext cx="4403345" cy="3940174"/>
            </a:xfrm>
            <a:custGeom>
              <a:avLst/>
              <a:gdLst>
                <a:gd name="connsiteX0" fmla="*/ 0 w 5260975"/>
                <a:gd name="connsiteY0" fmla="*/ 0 h 4707593"/>
                <a:gd name="connsiteX1" fmla="*/ 5260975 w 5260975"/>
                <a:gd name="connsiteY1" fmla="*/ 0 h 4707593"/>
                <a:gd name="connsiteX2" fmla="*/ 5260975 w 5260975"/>
                <a:gd name="connsiteY2" fmla="*/ 3296937 h 4707593"/>
                <a:gd name="connsiteX3" fmla="*/ 5260975 w 5260975"/>
                <a:gd name="connsiteY3" fmla="*/ 3518571 h 4707593"/>
                <a:gd name="connsiteX4" fmla="*/ 5226504 w 5260975"/>
                <a:gd name="connsiteY4" fmla="*/ 3534000 h 4707593"/>
                <a:gd name="connsiteX5" fmla="*/ 5206341 w 5260975"/>
                <a:gd name="connsiteY5" fmla="*/ 3542065 h 4707593"/>
                <a:gd name="connsiteX6" fmla="*/ 5123287 w 5260975"/>
                <a:gd name="connsiteY6" fmla="*/ 3594010 h 4707593"/>
                <a:gd name="connsiteX7" fmla="*/ 5048107 w 5260975"/>
                <a:gd name="connsiteY7" fmla="*/ 3658244 h 4707593"/>
                <a:gd name="connsiteX8" fmla="*/ 4992899 w 5260975"/>
                <a:gd name="connsiteY8" fmla="*/ 3734479 h 4707593"/>
                <a:gd name="connsiteX9" fmla="*/ 4977440 w 5260975"/>
                <a:gd name="connsiteY9" fmla="*/ 3752627 h 4707593"/>
                <a:gd name="connsiteX10" fmla="*/ 4935194 w 5260975"/>
                <a:gd name="connsiteY10" fmla="*/ 3775382 h 4707593"/>
                <a:gd name="connsiteX11" fmla="*/ 4897844 w 5260975"/>
                <a:gd name="connsiteY11" fmla="*/ 3792472 h 4707593"/>
                <a:gd name="connsiteX12" fmla="*/ 4870767 w 5260975"/>
                <a:gd name="connsiteY12" fmla="*/ 3811388 h 4707593"/>
                <a:gd name="connsiteX13" fmla="*/ 4847917 w 5260975"/>
                <a:gd name="connsiteY13" fmla="*/ 3828767 h 4707593"/>
                <a:gd name="connsiteX14" fmla="*/ 4796163 w 5260975"/>
                <a:gd name="connsiteY14" fmla="*/ 3873702 h 4707593"/>
                <a:gd name="connsiteX15" fmla="*/ 4738843 w 5260975"/>
                <a:gd name="connsiteY15" fmla="*/ 3911628 h 4707593"/>
                <a:gd name="connsiteX16" fmla="*/ 4692755 w 5260975"/>
                <a:gd name="connsiteY16" fmla="*/ 3958099 h 4707593"/>
                <a:gd name="connsiteX17" fmla="*/ 4673744 w 5260975"/>
                <a:gd name="connsiteY17" fmla="*/ 3983255 h 4707593"/>
                <a:gd name="connsiteX18" fmla="*/ 4633801 w 5260975"/>
                <a:gd name="connsiteY18" fmla="*/ 4000442 h 4707593"/>
                <a:gd name="connsiteX19" fmla="*/ 4590499 w 5260975"/>
                <a:gd name="connsiteY19" fmla="*/ 4027326 h 4707593"/>
                <a:gd name="connsiteX20" fmla="*/ 4559773 w 5260975"/>
                <a:gd name="connsiteY20" fmla="*/ 4054018 h 4707593"/>
                <a:gd name="connsiteX21" fmla="*/ 4536059 w 5260975"/>
                <a:gd name="connsiteY21" fmla="*/ 4071877 h 4707593"/>
                <a:gd name="connsiteX22" fmla="*/ 4502550 w 5260975"/>
                <a:gd name="connsiteY22" fmla="*/ 4089832 h 4707593"/>
                <a:gd name="connsiteX23" fmla="*/ 4468944 w 5260975"/>
                <a:gd name="connsiteY23" fmla="*/ 4113356 h 4707593"/>
                <a:gd name="connsiteX24" fmla="*/ 4452623 w 5260975"/>
                <a:gd name="connsiteY24" fmla="*/ 4127854 h 4707593"/>
                <a:gd name="connsiteX25" fmla="*/ 4421032 w 5260975"/>
                <a:gd name="connsiteY25" fmla="*/ 4151953 h 4707593"/>
                <a:gd name="connsiteX26" fmla="*/ 4388483 w 5260975"/>
                <a:gd name="connsiteY26" fmla="*/ 4174421 h 4707593"/>
                <a:gd name="connsiteX27" fmla="*/ 4327321 w 5260975"/>
                <a:gd name="connsiteY27" fmla="*/ 4200153 h 4707593"/>
                <a:gd name="connsiteX28" fmla="*/ 4271633 w 5260975"/>
                <a:gd name="connsiteY28" fmla="*/ 4237983 h 4707593"/>
                <a:gd name="connsiteX29" fmla="*/ 4227465 w 5260975"/>
                <a:gd name="connsiteY29" fmla="*/ 4265635 h 4707593"/>
                <a:gd name="connsiteX30" fmla="*/ 4201733 w 5260975"/>
                <a:gd name="connsiteY30" fmla="*/ 4283783 h 4707593"/>
                <a:gd name="connsiteX31" fmla="*/ 4154494 w 5260975"/>
                <a:gd name="connsiteY31" fmla="*/ 4324301 h 4707593"/>
                <a:gd name="connsiteX32" fmla="*/ 4081234 w 5260975"/>
                <a:gd name="connsiteY32" fmla="*/ 4366931 h 4707593"/>
                <a:gd name="connsiteX33" fmla="*/ 4036971 w 5260975"/>
                <a:gd name="connsiteY33" fmla="*/ 4389975 h 4707593"/>
                <a:gd name="connsiteX34" fmla="*/ 3941725 w 5260975"/>
                <a:gd name="connsiteY34" fmla="*/ 4424733 h 4707593"/>
                <a:gd name="connsiteX35" fmla="*/ 3910999 w 5260975"/>
                <a:gd name="connsiteY35" fmla="*/ 4437119 h 4707593"/>
                <a:gd name="connsiteX36" fmla="*/ 3875859 w 5260975"/>
                <a:gd name="connsiteY36" fmla="*/ 4445280 h 4707593"/>
                <a:gd name="connsiteX37" fmla="*/ 3819401 w 5260975"/>
                <a:gd name="connsiteY37" fmla="*/ 4464579 h 4707593"/>
                <a:gd name="connsiteX38" fmla="*/ 3709176 w 5260975"/>
                <a:gd name="connsiteY38" fmla="*/ 4497800 h 4707593"/>
                <a:gd name="connsiteX39" fmla="*/ 3684981 w 5260975"/>
                <a:gd name="connsiteY39" fmla="*/ 4502889 h 4707593"/>
                <a:gd name="connsiteX40" fmla="*/ 3623338 w 5260975"/>
                <a:gd name="connsiteY40" fmla="*/ 4524300 h 4707593"/>
                <a:gd name="connsiteX41" fmla="*/ 3586373 w 5260975"/>
                <a:gd name="connsiteY41" fmla="*/ 4538702 h 4707593"/>
                <a:gd name="connsiteX42" fmla="*/ 3555743 w 5260975"/>
                <a:gd name="connsiteY42" fmla="*/ 4546960 h 4707593"/>
                <a:gd name="connsiteX43" fmla="*/ 3528667 w 5260975"/>
                <a:gd name="connsiteY43" fmla="*/ 4550801 h 4707593"/>
                <a:gd name="connsiteX44" fmla="*/ 3457424 w 5260975"/>
                <a:gd name="connsiteY44" fmla="*/ 4569811 h 4707593"/>
                <a:gd name="connsiteX45" fmla="*/ 3429003 w 5260975"/>
                <a:gd name="connsiteY45" fmla="*/ 4577301 h 4707593"/>
                <a:gd name="connsiteX46" fmla="*/ 3355264 w 5260975"/>
                <a:gd name="connsiteY46" fmla="*/ 4603033 h 4707593"/>
                <a:gd name="connsiteX47" fmla="*/ 3292757 w 5260975"/>
                <a:gd name="connsiteY47" fmla="*/ 4620027 h 4707593"/>
                <a:gd name="connsiteX48" fmla="*/ 3266643 w 5260975"/>
                <a:gd name="connsiteY48" fmla="*/ 4628188 h 4707593"/>
                <a:gd name="connsiteX49" fmla="*/ 3206921 w 5260975"/>
                <a:gd name="connsiteY49" fmla="*/ 4641823 h 4707593"/>
                <a:gd name="connsiteX50" fmla="*/ 3173123 w 5260975"/>
                <a:gd name="connsiteY50" fmla="*/ 4651425 h 4707593"/>
                <a:gd name="connsiteX51" fmla="*/ 3090646 w 5260975"/>
                <a:gd name="connsiteY51" fmla="*/ 4662274 h 4707593"/>
                <a:gd name="connsiteX52" fmla="*/ 3005480 w 5260975"/>
                <a:gd name="connsiteY52" fmla="*/ 4672739 h 4707593"/>
                <a:gd name="connsiteX53" fmla="*/ 2958721 w 5260975"/>
                <a:gd name="connsiteY53" fmla="*/ 4676196 h 4707593"/>
                <a:gd name="connsiteX54" fmla="*/ 2917915 w 5260975"/>
                <a:gd name="connsiteY54" fmla="*/ 4681670 h 4707593"/>
                <a:gd name="connsiteX55" fmla="*/ 2882389 w 5260975"/>
                <a:gd name="connsiteY55" fmla="*/ 4685126 h 4707593"/>
                <a:gd name="connsiteX56" fmla="*/ 2825837 w 5260975"/>
                <a:gd name="connsiteY56" fmla="*/ 4692135 h 4707593"/>
                <a:gd name="connsiteX57" fmla="*/ 2802313 w 5260975"/>
                <a:gd name="connsiteY57" fmla="*/ 4693960 h 4707593"/>
                <a:gd name="connsiteX58" fmla="*/ 2746816 w 5260975"/>
                <a:gd name="connsiteY58" fmla="*/ 4693863 h 4707593"/>
                <a:gd name="connsiteX59" fmla="*/ 2727517 w 5260975"/>
                <a:gd name="connsiteY59" fmla="*/ 4692903 h 4707593"/>
                <a:gd name="connsiteX60" fmla="*/ 2690359 w 5260975"/>
                <a:gd name="connsiteY60" fmla="*/ 4680997 h 4707593"/>
                <a:gd name="connsiteX61" fmla="*/ 2685943 w 5260975"/>
                <a:gd name="connsiteY61" fmla="*/ 4680133 h 4707593"/>
                <a:gd name="connsiteX62" fmla="*/ 2661554 w 5260975"/>
                <a:gd name="connsiteY62" fmla="*/ 4675428 h 4707593"/>
                <a:gd name="connsiteX63" fmla="*/ 2648208 w 5260975"/>
                <a:gd name="connsiteY63" fmla="*/ 4673892 h 4707593"/>
                <a:gd name="connsiteX64" fmla="*/ 2597512 w 5260975"/>
                <a:gd name="connsiteY64" fmla="*/ 4664099 h 4707593"/>
                <a:gd name="connsiteX65" fmla="*/ 2568324 w 5260975"/>
                <a:gd name="connsiteY65" fmla="*/ 4659490 h 4707593"/>
                <a:gd name="connsiteX66" fmla="*/ 2544704 w 5260975"/>
                <a:gd name="connsiteY66" fmla="*/ 4660162 h 4707593"/>
                <a:gd name="connsiteX67" fmla="*/ 2503225 w 5260975"/>
                <a:gd name="connsiteY67" fmla="*/ 4661026 h 4707593"/>
                <a:gd name="connsiteX68" fmla="*/ 2489975 w 5260975"/>
                <a:gd name="connsiteY68" fmla="*/ 4663235 h 4707593"/>
                <a:gd name="connsiteX69" fmla="*/ 2430061 w 5260975"/>
                <a:gd name="connsiteY69" fmla="*/ 4656897 h 4707593"/>
                <a:gd name="connsiteX70" fmla="*/ 2395880 w 5260975"/>
                <a:gd name="connsiteY70" fmla="*/ 4656417 h 4707593"/>
                <a:gd name="connsiteX71" fmla="*/ 2357378 w 5260975"/>
                <a:gd name="connsiteY71" fmla="*/ 4648544 h 4707593"/>
                <a:gd name="connsiteX72" fmla="*/ 2346145 w 5260975"/>
                <a:gd name="connsiteY72" fmla="*/ 4648928 h 4707593"/>
                <a:gd name="connsiteX73" fmla="*/ 2333567 w 5260975"/>
                <a:gd name="connsiteY73" fmla="*/ 4649600 h 4707593"/>
                <a:gd name="connsiteX74" fmla="*/ 2294968 w 5260975"/>
                <a:gd name="connsiteY74" fmla="*/ 4650177 h 4707593"/>
                <a:gd name="connsiteX75" fmla="*/ 2271540 w 5260975"/>
                <a:gd name="connsiteY75" fmla="*/ 4653057 h 4707593"/>
                <a:gd name="connsiteX76" fmla="*/ 2226895 w 5260975"/>
                <a:gd name="connsiteY76" fmla="*/ 4651329 h 4707593"/>
                <a:gd name="connsiteX77" fmla="*/ 2210379 w 5260975"/>
                <a:gd name="connsiteY77" fmla="*/ 4653825 h 4707593"/>
                <a:gd name="connsiteX78" fmla="*/ 2168613 w 5260975"/>
                <a:gd name="connsiteY78" fmla="*/ 4654113 h 4707593"/>
                <a:gd name="connsiteX79" fmla="*/ 2131167 w 5260975"/>
                <a:gd name="connsiteY79" fmla="*/ 4652673 h 4707593"/>
                <a:gd name="connsiteX80" fmla="*/ 2095065 w 5260975"/>
                <a:gd name="connsiteY80" fmla="*/ 4653441 h 4707593"/>
                <a:gd name="connsiteX81" fmla="*/ 2069237 w 5260975"/>
                <a:gd name="connsiteY81" fmla="*/ 4656609 h 4707593"/>
                <a:gd name="connsiteX82" fmla="*/ 2041201 w 5260975"/>
                <a:gd name="connsiteY82" fmla="*/ 4658529 h 4707593"/>
                <a:gd name="connsiteX83" fmla="*/ 1963909 w 5260975"/>
                <a:gd name="connsiteY83" fmla="*/ 4669955 h 4707593"/>
                <a:gd name="connsiteX84" fmla="*/ 1949603 w 5260975"/>
                <a:gd name="connsiteY84" fmla="*/ 4667171 h 4707593"/>
                <a:gd name="connsiteX85" fmla="*/ 1868373 w 5260975"/>
                <a:gd name="connsiteY85" fmla="*/ 4664578 h 4707593"/>
                <a:gd name="connsiteX86" fmla="*/ 1850707 w 5260975"/>
                <a:gd name="connsiteY86" fmla="*/ 4664771 h 4707593"/>
                <a:gd name="connsiteX87" fmla="*/ 1803275 w 5260975"/>
                <a:gd name="connsiteY87" fmla="*/ 4653441 h 4707593"/>
                <a:gd name="connsiteX88" fmla="*/ 1730112 w 5260975"/>
                <a:gd name="connsiteY88" fmla="*/ 4671396 h 4707593"/>
                <a:gd name="connsiteX89" fmla="*/ 1661652 w 5260975"/>
                <a:gd name="connsiteY89" fmla="*/ 4693863 h 4707593"/>
                <a:gd name="connsiteX90" fmla="*/ 1653011 w 5260975"/>
                <a:gd name="connsiteY90" fmla="*/ 4696744 h 4707593"/>
                <a:gd name="connsiteX91" fmla="*/ 1628431 w 5260975"/>
                <a:gd name="connsiteY91" fmla="*/ 4701641 h 4707593"/>
                <a:gd name="connsiteX92" fmla="*/ 1597995 w 5260975"/>
                <a:gd name="connsiteY92" fmla="*/ 4703369 h 4707593"/>
                <a:gd name="connsiteX93" fmla="*/ 1559396 w 5260975"/>
                <a:gd name="connsiteY93" fmla="*/ 4707593 h 4707593"/>
                <a:gd name="connsiteX94" fmla="*/ 1528480 w 5260975"/>
                <a:gd name="connsiteY94" fmla="*/ 4702312 h 4707593"/>
                <a:gd name="connsiteX95" fmla="*/ 1485272 w 5260975"/>
                <a:gd name="connsiteY95" fmla="*/ 4694439 h 4707593"/>
                <a:gd name="connsiteX96" fmla="*/ 1444562 w 5260975"/>
                <a:gd name="connsiteY96" fmla="*/ 4686950 h 4707593"/>
                <a:gd name="connsiteX97" fmla="*/ 1431696 w 5260975"/>
                <a:gd name="connsiteY97" fmla="*/ 4695783 h 4707593"/>
                <a:gd name="connsiteX98" fmla="*/ 1411821 w 5260975"/>
                <a:gd name="connsiteY98" fmla="*/ 4703464 h 4707593"/>
                <a:gd name="connsiteX99" fmla="*/ 1389738 w 5260975"/>
                <a:gd name="connsiteY99" fmla="*/ 4694247 h 4707593"/>
                <a:gd name="connsiteX100" fmla="*/ 1338081 w 5260975"/>
                <a:gd name="connsiteY100" fmla="*/ 4675141 h 4707593"/>
                <a:gd name="connsiteX101" fmla="*/ 1305436 w 5260975"/>
                <a:gd name="connsiteY101" fmla="*/ 4674276 h 4707593"/>
                <a:gd name="connsiteX102" fmla="*/ 1234481 w 5260975"/>
                <a:gd name="connsiteY102" fmla="*/ 4666115 h 4707593"/>
                <a:gd name="connsiteX103" fmla="*/ 1188106 w 5260975"/>
                <a:gd name="connsiteY103" fmla="*/ 4654497 h 4707593"/>
                <a:gd name="connsiteX104" fmla="*/ 1154790 w 5260975"/>
                <a:gd name="connsiteY104" fmla="*/ 4641343 h 4707593"/>
                <a:gd name="connsiteX105" fmla="*/ 1107069 w 5260975"/>
                <a:gd name="connsiteY105" fmla="*/ 4624156 h 4707593"/>
                <a:gd name="connsiteX106" fmla="*/ 1059158 w 5260975"/>
                <a:gd name="connsiteY106" fmla="*/ 4615227 h 4707593"/>
                <a:gd name="connsiteX107" fmla="*/ 1024496 w 5260975"/>
                <a:gd name="connsiteY107" fmla="*/ 4603993 h 4707593"/>
                <a:gd name="connsiteX108" fmla="*/ 982153 w 5260975"/>
                <a:gd name="connsiteY108" fmla="*/ 4596311 h 4707593"/>
                <a:gd name="connsiteX109" fmla="*/ 946628 w 5260975"/>
                <a:gd name="connsiteY109" fmla="*/ 4596024 h 4707593"/>
                <a:gd name="connsiteX110" fmla="*/ 890939 w 5260975"/>
                <a:gd name="connsiteY110" fmla="*/ 4597368 h 4707593"/>
                <a:gd name="connsiteX111" fmla="*/ 822769 w 5260975"/>
                <a:gd name="connsiteY111" fmla="*/ 4574133 h 4707593"/>
                <a:gd name="connsiteX112" fmla="*/ 795212 w 5260975"/>
                <a:gd name="connsiteY112" fmla="*/ 4568947 h 4707593"/>
                <a:gd name="connsiteX113" fmla="*/ 769288 w 5260975"/>
                <a:gd name="connsiteY113" fmla="*/ 4566547 h 4707593"/>
                <a:gd name="connsiteX114" fmla="*/ 714271 w 5260975"/>
                <a:gd name="connsiteY114" fmla="*/ 4551089 h 4707593"/>
                <a:gd name="connsiteX115" fmla="*/ 691900 w 5260975"/>
                <a:gd name="connsiteY115" fmla="*/ 4545999 h 4707593"/>
                <a:gd name="connsiteX116" fmla="*/ 660598 w 5260975"/>
                <a:gd name="connsiteY116" fmla="*/ 4546096 h 4707593"/>
                <a:gd name="connsiteX117" fmla="*/ 603662 w 5260975"/>
                <a:gd name="connsiteY117" fmla="*/ 4538991 h 4707593"/>
                <a:gd name="connsiteX118" fmla="*/ 546821 w 5260975"/>
                <a:gd name="connsiteY118" fmla="*/ 4518251 h 4707593"/>
                <a:gd name="connsiteX119" fmla="*/ 522721 w 5260975"/>
                <a:gd name="connsiteY119" fmla="*/ 4520267 h 4707593"/>
                <a:gd name="connsiteX120" fmla="*/ 514080 w 5260975"/>
                <a:gd name="connsiteY120" fmla="*/ 4519788 h 4707593"/>
                <a:gd name="connsiteX121" fmla="*/ 436404 w 5260975"/>
                <a:gd name="connsiteY121" fmla="*/ 4508361 h 4707593"/>
                <a:gd name="connsiteX122" fmla="*/ 428626 w 5260975"/>
                <a:gd name="connsiteY122" fmla="*/ 4507114 h 4707593"/>
                <a:gd name="connsiteX123" fmla="*/ 392141 w 5260975"/>
                <a:gd name="connsiteY123" fmla="*/ 4496936 h 4707593"/>
                <a:gd name="connsiteX124" fmla="*/ 300157 w 5260975"/>
                <a:gd name="connsiteY124" fmla="*/ 4490599 h 4707593"/>
                <a:gd name="connsiteX125" fmla="*/ 294493 w 5260975"/>
                <a:gd name="connsiteY125" fmla="*/ 4489831 h 4707593"/>
                <a:gd name="connsiteX126" fmla="*/ 263671 w 5260975"/>
                <a:gd name="connsiteY126" fmla="*/ 4494919 h 4707593"/>
                <a:gd name="connsiteX127" fmla="*/ 248406 w 5260975"/>
                <a:gd name="connsiteY127" fmla="*/ 4502121 h 4707593"/>
                <a:gd name="connsiteX128" fmla="*/ 224594 w 5260975"/>
                <a:gd name="connsiteY128" fmla="*/ 4509610 h 4707593"/>
                <a:gd name="connsiteX129" fmla="*/ 200398 w 5260975"/>
                <a:gd name="connsiteY129" fmla="*/ 4512395 h 4707593"/>
                <a:gd name="connsiteX130" fmla="*/ 159783 w 5260975"/>
                <a:gd name="connsiteY130" fmla="*/ 4501064 h 4707593"/>
                <a:gd name="connsiteX131" fmla="*/ 144997 w 5260975"/>
                <a:gd name="connsiteY131" fmla="*/ 4499912 h 4707593"/>
                <a:gd name="connsiteX132" fmla="*/ 112064 w 5260975"/>
                <a:gd name="connsiteY132" fmla="*/ 4494440 h 4707593"/>
                <a:gd name="connsiteX133" fmla="*/ 83259 w 5260975"/>
                <a:gd name="connsiteY133" fmla="*/ 4494824 h 4707593"/>
                <a:gd name="connsiteX134" fmla="*/ 60120 w 5260975"/>
                <a:gd name="connsiteY134" fmla="*/ 4503561 h 4707593"/>
                <a:gd name="connsiteX135" fmla="*/ 26514 w 5260975"/>
                <a:gd name="connsiteY135" fmla="*/ 4505289 h 4707593"/>
                <a:gd name="connsiteX136" fmla="*/ 4814 w 5260975"/>
                <a:gd name="connsiteY136" fmla="*/ 4498952 h 4707593"/>
                <a:gd name="connsiteX137" fmla="*/ 398 w 5260975"/>
                <a:gd name="connsiteY137" fmla="*/ 4498089 h 4707593"/>
                <a:gd name="connsiteX138" fmla="*/ 0 w 5260975"/>
                <a:gd name="connsiteY138" fmla="*/ 4498087 h 4707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5260975" h="4707593">
                  <a:moveTo>
                    <a:pt x="0" y="0"/>
                  </a:moveTo>
                  <a:lnTo>
                    <a:pt x="5260975" y="0"/>
                  </a:lnTo>
                  <a:lnTo>
                    <a:pt x="5260975" y="3296937"/>
                  </a:lnTo>
                  <a:lnTo>
                    <a:pt x="5260975" y="3518571"/>
                  </a:lnTo>
                  <a:lnTo>
                    <a:pt x="5226504" y="3534000"/>
                  </a:lnTo>
                  <a:cubicBezTo>
                    <a:pt x="5219783" y="3536785"/>
                    <a:pt x="5212389" y="3538321"/>
                    <a:pt x="5206341" y="3542065"/>
                  </a:cubicBezTo>
                  <a:cubicBezTo>
                    <a:pt x="5178495" y="3559156"/>
                    <a:pt x="5151515" y="3577591"/>
                    <a:pt x="5123287" y="3594010"/>
                  </a:cubicBezTo>
                  <a:cubicBezTo>
                    <a:pt x="5094195" y="3611004"/>
                    <a:pt x="5068175" y="3631071"/>
                    <a:pt x="5048107" y="3658244"/>
                  </a:cubicBezTo>
                  <a:cubicBezTo>
                    <a:pt x="5029480" y="3683496"/>
                    <a:pt x="5011429" y="3709131"/>
                    <a:pt x="4992899" y="3734479"/>
                  </a:cubicBezTo>
                  <a:cubicBezTo>
                    <a:pt x="4988194" y="3740912"/>
                    <a:pt x="4983874" y="3748498"/>
                    <a:pt x="4977440" y="3752627"/>
                  </a:cubicBezTo>
                  <a:cubicBezTo>
                    <a:pt x="4964094" y="3761268"/>
                    <a:pt x="4949500" y="3768277"/>
                    <a:pt x="4935194" y="3775382"/>
                  </a:cubicBezTo>
                  <a:cubicBezTo>
                    <a:pt x="4922903" y="3781431"/>
                    <a:pt x="4909846" y="3785943"/>
                    <a:pt x="4897844" y="3792472"/>
                  </a:cubicBezTo>
                  <a:cubicBezTo>
                    <a:pt x="4888243" y="3797658"/>
                    <a:pt x="4879697" y="3804859"/>
                    <a:pt x="4870767" y="3811388"/>
                  </a:cubicBezTo>
                  <a:cubicBezTo>
                    <a:pt x="4862990" y="3817052"/>
                    <a:pt x="4854445" y="3821949"/>
                    <a:pt x="4847917" y="3828767"/>
                  </a:cubicBezTo>
                  <a:cubicBezTo>
                    <a:pt x="4831977" y="3845281"/>
                    <a:pt x="4815942" y="3861508"/>
                    <a:pt x="4796163" y="3873702"/>
                  </a:cubicBezTo>
                  <a:cubicBezTo>
                    <a:pt x="4776672" y="3885799"/>
                    <a:pt x="4758237" y="3899338"/>
                    <a:pt x="4738843" y="3911628"/>
                  </a:cubicBezTo>
                  <a:cubicBezTo>
                    <a:pt x="4719831" y="3923630"/>
                    <a:pt x="4702645" y="3936783"/>
                    <a:pt x="4692755" y="3958099"/>
                  </a:cubicBezTo>
                  <a:cubicBezTo>
                    <a:pt x="4688339" y="3967508"/>
                    <a:pt x="4682097" y="3977782"/>
                    <a:pt x="4673744" y="3983255"/>
                  </a:cubicBezTo>
                  <a:cubicBezTo>
                    <a:pt x="4661838" y="3991032"/>
                    <a:pt x="4646764" y="3993817"/>
                    <a:pt x="4633801" y="4000442"/>
                  </a:cubicBezTo>
                  <a:cubicBezTo>
                    <a:pt x="4618535" y="4008219"/>
                    <a:pt x="4600869" y="4014940"/>
                    <a:pt x="4590499" y="4027326"/>
                  </a:cubicBezTo>
                  <a:cubicBezTo>
                    <a:pt x="4581281" y="4038368"/>
                    <a:pt x="4571968" y="4047009"/>
                    <a:pt x="4559773" y="4054018"/>
                  </a:cubicBezTo>
                  <a:cubicBezTo>
                    <a:pt x="4551229" y="4058915"/>
                    <a:pt x="4544892" y="4067844"/>
                    <a:pt x="4536059" y="4071877"/>
                  </a:cubicBezTo>
                  <a:cubicBezTo>
                    <a:pt x="4524442" y="4077254"/>
                    <a:pt x="4512727" y="4081479"/>
                    <a:pt x="4502550" y="4089832"/>
                  </a:cubicBezTo>
                  <a:cubicBezTo>
                    <a:pt x="4491987" y="4098473"/>
                    <a:pt x="4479986" y="4105290"/>
                    <a:pt x="4468944" y="4113356"/>
                  </a:cubicBezTo>
                  <a:cubicBezTo>
                    <a:pt x="4463087" y="4117676"/>
                    <a:pt x="4458286" y="4123341"/>
                    <a:pt x="4452623" y="4127854"/>
                  </a:cubicBezTo>
                  <a:cubicBezTo>
                    <a:pt x="4442252" y="4136111"/>
                    <a:pt x="4431690" y="4144176"/>
                    <a:pt x="4421032" y="4151953"/>
                  </a:cubicBezTo>
                  <a:cubicBezTo>
                    <a:pt x="4410375" y="4159731"/>
                    <a:pt x="4400197" y="4168756"/>
                    <a:pt x="4388483" y="4174421"/>
                  </a:cubicBezTo>
                  <a:cubicBezTo>
                    <a:pt x="4368513" y="4184023"/>
                    <a:pt x="4346717" y="4189784"/>
                    <a:pt x="4327321" y="4200153"/>
                  </a:cubicBezTo>
                  <a:cubicBezTo>
                    <a:pt x="4307639" y="4210714"/>
                    <a:pt x="4289107" y="4223965"/>
                    <a:pt x="4271633" y="4237983"/>
                  </a:cubicBezTo>
                  <a:cubicBezTo>
                    <a:pt x="4257807" y="4249025"/>
                    <a:pt x="4244845" y="4259971"/>
                    <a:pt x="4227465" y="4265635"/>
                  </a:cubicBezTo>
                  <a:cubicBezTo>
                    <a:pt x="4217768" y="4268804"/>
                    <a:pt x="4207591" y="4275717"/>
                    <a:pt x="4201733" y="4283783"/>
                  </a:cubicBezTo>
                  <a:cubicBezTo>
                    <a:pt x="4189059" y="4301353"/>
                    <a:pt x="4172833" y="4313739"/>
                    <a:pt x="4154494" y="4324301"/>
                  </a:cubicBezTo>
                  <a:cubicBezTo>
                    <a:pt x="4130010" y="4338511"/>
                    <a:pt x="4105814" y="4353009"/>
                    <a:pt x="4081234" y="4366931"/>
                  </a:cubicBezTo>
                  <a:cubicBezTo>
                    <a:pt x="4066737" y="4375189"/>
                    <a:pt x="4052335" y="4383926"/>
                    <a:pt x="4036971" y="4389975"/>
                  </a:cubicBezTo>
                  <a:cubicBezTo>
                    <a:pt x="4005575" y="4402457"/>
                    <a:pt x="3973410" y="4413114"/>
                    <a:pt x="3941725" y="4424733"/>
                  </a:cubicBezTo>
                  <a:cubicBezTo>
                    <a:pt x="3931355" y="4428477"/>
                    <a:pt x="3921561" y="4433854"/>
                    <a:pt x="3910999" y="4437119"/>
                  </a:cubicBezTo>
                  <a:cubicBezTo>
                    <a:pt x="3899573" y="4440671"/>
                    <a:pt x="3887285" y="4441727"/>
                    <a:pt x="3875859" y="4445280"/>
                  </a:cubicBezTo>
                  <a:cubicBezTo>
                    <a:pt x="3856847" y="4451136"/>
                    <a:pt x="3838412" y="4458626"/>
                    <a:pt x="3819401" y="4464579"/>
                  </a:cubicBezTo>
                  <a:cubicBezTo>
                    <a:pt x="3782723" y="4476005"/>
                    <a:pt x="3745949" y="4486951"/>
                    <a:pt x="3709176" y="4497800"/>
                  </a:cubicBezTo>
                  <a:cubicBezTo>
                    <a:pt x="3701303" y="4500105"/>
                    <a:pt x="3692757" y="4500393"/>
                    <a:pt x="3684981" y="4502889"/>
                  </a:cubicBezTo>
                  <a:cubicBezTo>
                    <a:pt x="3664337" y="4509610"/>
                    <a:pt x="3643789" y="4516907"/>
                    <a:pt x="3623338" y="4524300"/>
                  </a:cubicBezTo>
                  <a:cubicBezTo>
                    <a:pt x="3610953" y="4528813"/>
                    <a:pt x="3598854" y="4534382"/>
                    <a:pt x="3586373" y="4538702"/>
                  </a:cubicBezTo>
                  <a:cubicBezTo>
                    <a:pt x="3576387" y="4542159"/>
                    <a:pt x="3566113" y="4544847"/>
                    <a:pt x="3555743" y="4546960"/>
                  </a:cubicBezTo>
                  <a:cubicBezTo>
                    <a:pt x="3546814" y="4548785"/>
                    <a:pt x="3537501" y="4548592"/>
                    <a:pt x="3528667" y="4550801"/>
                  </a:cubicBezTo>
                  <a:cubicBezTo>
                    <a:pt x="3504759" y="4556753"/>
                    <a:pt x="3481140" y="4563475"/>
                    <a:pt x="3457424" y="4569811"/>
                  </a:cubicBezTo>
                  <a:cubicBezTo>
                    <a:pt x="3447919" y="4572308"/>
                    <a:pt x="3438221" y="4574133"/>
                    <a:pt x="3429003" y="4577301"/>
                  </a:cubicBezTo>
                  <a:cubicBezTo>
                    <a:pt x="3404327" y="4585654"/>
                    <a:pt x="3380036" y="4595159"/>
                    <a:pt x="3355264" y="4603033"/>
                  </a:cubicBezTo>
                  <a:cubicBezTo>
                    <a:pt x="3334717" y="4609562"/>
                    <a:pt x="3313593" y="4614266"/>
                    <a:pt x="3292757" y="4620027"/>
                  </a:cubicBezTo>
                  <a:cubicBezTo>
                    <a:pt x="3283924" y="4622524"/>
                    <a:pt x="3275475" y="4626077"/>
                    <a:pt x="3266643" y="4628188"/>
                  </a:cubicBezTo>
                  <a:cubicBezTo>
                    <a:pt x="3246863" y="4632990"/>
                    <a:pt x="3226796" y="4637022"/>
                    <a:pt x="3206921" y="4641823"/>
                  </a:cubicBezTo>
                  <a:cubicBezTo>
                    <a:pt x="3195590" y="4644607"/>
                    <a:pt x="3184645" y="4649600"/>
                    <a:pt x="3173123" y="4651425"/>
                  </a:cubicBezTo>
                  <a:cubicBezTo>
                    <a:pt x="3145759" y="4655745"/>
                    <a:pt x="3118203" y="4658817"/>
                    <a:pt x="3090646" y="4662274"/>
                  </a:cubicBezTo>
                  <a:cubicBezTo>
                    <a:pt x="3062227" y="4665826"/>
                    <a:pt x="3033902" y="4669571"/>
                    <a:pt x="3005480" y="4672739"/>
                  </a:cubicBezTo>
                  <a:cubicBezTo>
                    <a:pt x="2989926" y="4674372"/>
                    <a:pt x="2974275" y="4674660"/>
                    <a:pt x="2958721" y="4676196"/>
                  </a:cubicBezTo>
                  <a:cubicBezTo>
                    <a:pt x="2945087" y="4677541"/>
                    <a:pt x="2931549" y="4680037"/>
                    <a:pt x="2917915" y="4681670"/>
                  </a:cubicBezTo>
                  <a:cubicBezTo>
                    <a:pt x="2906105" y="4683013"/>
                    <a:pt x="2894199" y="4683781"/>
                    <a:pt x="2882389" y="4685126"/>
                  </a:cubicBezTo>
                  <a:cubicBezTo>
                    <a:pt x="2863475" y="4687334"/>
                    <a:pt x="2844655" y="4689831"/>
                    <a:pt x="2825837" y="4692135"/>
                  </a:cubicBezTo>
                  <a:cubicBezTo>
                    <a:pt x="2817964" y="4692999"/>
                    <a:pt x="2809706" y="4695399"/>
                    <a:pt x="2802313" y="4693960"/>
                  </a:cubicBezTo>
                  <a:cubicBezTo>
                    <a:pt x="2783686" y="4690310"/>
                    <a:pt x="2765347" y="4691367"/>
                    <a:pt x="2746816" y="4693863"/>
                  </a:cubicBezTo>
                  <a:cubicBezTo>
                    <a:pt x="2740479" y="4694728"/>
                    <a:pt x="2733662" y="4694535"/>
                    <a:pt x="2727517" y="4692903"/>
                  </a:cubicBezTo>
                  <a:cubicBezTo>
                    <a:pt x="2714939" y="4689638"/>
                    <a:pt x="2702745" y="4685029"/>
                    <a:pt x="2690359" y="4680997"/>
                  </a:cubicBezTo>
                  <a:cubicBezTo>
                    <a:pt x="2689014" y="4680517"/>
                    <a:pt x="2687382" y="4680421"/>
                    <a:pt x="2685943" y="4680133"/>
                  </a:cubicBezTo>
                  <a:cubicBezTo>
                    <a:pt x="2677781" y="4678500"/>
                    <a:pt x="2669717" y="4676868"/>
                    <a:pt x="2661554" y="4675428"/>
                  </a:cubicBezTo>
                  <a:cubicBezTo>
                    <a:pt x="2657138" y="4674660"/>
                    <a:pt x="2652625" y="4674564"/>
                    <a:pt x="2648208" y="4673892"/>
                  </a:cubicBezTo>
                  <a:cubicBezTo>
                    <a:pt x="2631118" y="4671203"/>
                    <a:pt x="2612299" y="4675716"/>
                    <a:pt x="2597512" y="4664099"/>
                  </a:cubicBezTo>
                  <a:cubicBezTo>
                    <a:pt x="2587911" y="4656609"/>
                    <a:pt x="2578597" y="4658338"/>
                    <a:pt x="2568324" y="4659490"/>
                  </a:cubicBezTo>
                  <a:cubicBezTo>
                    <a:pt x="2560547" y="4660354"/>
                    <a:pt x="2552577" y="4660065"/>
                    <a:pt x="2544704" y="4660162"/>
                  </a:cubicBezTo>
                  <a:cubicBezTo>
                    <a:pt x="2530878" y="4660449"/>
                    <a:pt x="2517052" y="4660546"/>
                    <a:pt x="2503225" y="4661026"/>
                  </a:cubicBezTo>
                  <a:cubicBezTo>
                    <a:pt x="2498808" y="4661218"/>
                    <a:pt x="2494297" y="4663619"/>
                    <a:pt x="2489975" y="4663235"/>
                  </a:cubicBezTo>
                  <a:cubicBezTo>
                    <a:pt x="2470004" y="4661410"/>
                    <a:pt x="2450033" y="4658529"/>
                    <a:pt x="2430061" y="4656897"/>
                  </a:cubicBezTo>
                  <a:cubicBezTo>
                    <a:pt x="2418732" y="4655938"/>
                    <a:pt x="2407114" y="4657761"/>
                    <a:pt x="2395880" y="4656417"/>
                  </a:cubicBezTo>
                  <a:cubicBezTo>
                    <a:pt x="2382919" y="4654881"/>
                    <a:pt x="2370245" y="4650945"/>
                    <a:pt x="2357378" y="4648544"/>
                  </a:cubicBezTo>
                  <a:cubicBezTo>
                    <a:pt x="2353826" y="4647872"/>
                    <a:pt x="2349889" y="4648736"/>
                    <a:pt x="2346145" y="4648928"/>
                  </a:cubicBezTo>
                  <a:cubicBezTo>
                    <a:pt x="2341920" y="4649120"/>
                    <a:pt x="2337791" y="4649504"/>
                    <a:pt x="2333567" y="4649600"/>
                  </a:cubicBezTo>
                  <a:cubicBezTo>
                    <a:pt x="2320700" y="4649793"/>
                    <a:pt x="2307835" y="4649504"/>
                    <a:pt x="2294968" y="4650177"/>
                  </a:cubicBezTo>
                  <a:cubicBezTo>
                    <a:pt x="2287095" y="4650561"/>
                    <a:pt x="2278839" y="4654497"/>
                    <a:pt x="2271540" y="4653057"/>
                  </a:cubicBezTo>
                  <a:cubicBezTo>
                    <a:pt x="2256659" y="4650272"/>
                    <a:pt x="2241776" y="4656513"/>
                    <a:pt x="2226895" y="4651329"/>
                  </a:cubicBezTo>
                  <a:cubicBezTo>
                    <a:pt x="2222285" y="4649793"/>
                    <a:pt x="2215948" y="4653633"/>
                    <a:pt x="2210379" y="4653825"/>
                  </a:cubicBezTo>
                  <a:cubicBezTo>
                    <a:pt x="2196457" y="4654305"/>
                    <a:pt x="2182535" y="4654209"/>
                    <a:pt x="2168613" y="4654113"/>
                  </a:cubicBezTo>
                  <a:cubicBezTo>
                    <a:pt x="2156131" y="4654017"/>
                    <a:pt x="2143168" y="4655361"/>
                    <a:pt x="2131167" y="4652673"/>
                  </a:cubicBezTo>
                  <a:cubicBezTo>
                    <a:pt x="2118588" y="4649793"/>
                    <a:pt x="2107259" y="4650177"/>
                    <a:pt x="2095065" y="4653441"/>
                  </a:cubicBezTo>
                  <a:cubicBezTo>
                    <a:pt x="2086711" y="4655649"/>
                    <a:pt x="2077878" y="4655938"/>
                    <a:pt x="2069237" y="4656609"/>
                  </a:cubicBezTo>
                  <a:cubicBezTo>
                    <a:pt x="2059924" y="4657377"/>
                    <a:pt x="2049650" y="4655361"/>
                    <a:pt x="2041201" y="4658529"/>
                  </a:cubicBezTo>
                  <a:cubicBezTo>
                    <a:pt x="2016044" y="4667939"/>
                    <a:pt x="1990216" y="4669955"/>
                    <a:pt x="1963909" y="4669955"/>
                  </a:cubicBezTo>
                  <a:cubicBezTo>
                    <a:pt x="1959107" y="4669955"/>
                    <a:pt x="1954210" y="4668612"/>
                    <a:pt x="1949603" y="4667171"/>
                  </a:cubicBezTo>
                  <a:cubicBezTo>
                    <a:pt x="1922717" y="4658529"/>
                    <a:pt x="1895737" y="4659297"/>
                    <a:pt x="1868373" y="4664578"/>
                  </a:cubicBezTo>
                  <a:cubicBezTo>
                    <a:pt x="1862708" y="4665731"/>
                    <a:pt x="1856372" y="4665923"/>
                    <a:pt x="1850707" y="4664771"/>
                  </a:cubicBezTo>
                  <a:cubicBezTo>
                    <a:pt x="1834768" y="4661410"/>
                    <a:pt x="1819309" y="4655841"/>
                    <a:pt x="1803275" y="4653441"/>
                  </a:cubicBezTo>
                  <a:cubicBezTo>
                    <a:pt x="1776775" y="4649504"/>
                    <a:pt x="1753828" y="4662754"/>
                    <a:pt x="1730112" y="4671396"/>
                  </a:cubicBezTo>
                  <a:cubicBezTo>
                    <a:pt x="1707548" y="4679557"/>
                    <a:pt x="1688345" y="4697992"/>
                    <a:pt x="1661652" y="4693863"/>
                  </a:cubicBezTo>
                  <a:cubicBezTo>
                    <a:pt x="1658965" y="4693479"/>
                    <a:pt x="1655988" y="4696071"/>
                    <a:pt x="1653011" y="4696744"/>
                  </a:cubicBezTo>
                  <a:cubicBezTo>
                    <a:pt x="1644850" y="4698568"/>
                    <a:pt x="1636689" y="4700776"/>
                    <a:pt x="1628431" y="4701641"/>
                  </a:cubicBezTo>
                  <a:cubicBezTo>
                    <a:pt x="1618350" y="4702793"/>
                    <a:pt x="1608076" y="4702409"/>
                    <a:pt x="1597995" y="4703369"/>
                  </a:cubicBezTo>
                  <a:cubicBezTo>
                    <a:pt x="1585032" y="4704521"/>
                    <a:pt x="1572263" y="4707593"/>
                    <a:pt x="1559396" y="4707593"/>
                  </a:cubicBezTo>
                  <a:cubicBezTo>
                    <a:pt x="1549026" y="4707593"/>
                    <a:pt x="1538753" y="4704041"/>
                    <a:pt x="1528480" y="4702312"/>
                  </a:cubicBezTo>
                  <a:cubicBezTo>
                    <a:pt x="1513981" y="4699912"/>
                    <a:pt x="1498042" y="4700584"/>
                    <a:pt x="1485272" y="4694439"/>
                  </a:cubicBezTo>
                  <a:cubicBezTo>
                    <a:pt x="1471639" y="4687910"/>
                    <a:pt x="1458676" y="4684934"/>
                    <a:pt x="1444562" y="4686950"/>
                  </a:cubicBezTo>
                  <a:cubicBezTo>
                    <a:pt x="1439857" y="4687622"/>
                    <a:pt x="1433808" y="4691655"/>
                    <a:pt x="1431696" y="4695783"/>
                  </a:cubicBezTo>
                  <a:cubicBezTo>
                    <a:pt x="1426991" y="4705001"/>
                    <a:pt x="1420559" y="4706634"/>
                    <a:pt x="1411821" y="4703464"/>
                  </a:cubicBezTo>
                  <a:cubicBezTo>
                    <a:pt x="1404236" y="4700776"/>
                    <a:pt x="1394922" y="4699432"/>
                    <a:pt x="1389738" y="4694247"/>
                  </a:cubicBezTo>
                  <a:cubicBezTo>
                    <a:pt x="1375047" y="4679557"/>
                    <a:pt x="1356324" y="4679077"/>
                    <a:pt x="1338081" y="4675141"/>
                  </a:cubicBezTo>
                  <a:cubicBezTo>
                    <a:pt x="1326945" y="4672739"/>
                    <a:pt x="1316574" y="4672644"/>
                    <a:pt x="1305436" y="4674276"/>
                  </a:cubicBezTo>
                  <a:cubicBezTo>
                    <a:pt x="1281241" y="4677925"/>
                    <a:pt x="1257717" y="4672739"/>
                    <a:pt x="1234481" y="4666115"/>
                  </a:cubicBezTo>
                  <a:cubicBezTo>
                    <a:pt x="1219118" y="4661698"/>
                    <a:pt x="1203372" y="4659010"/>
                    <a:pt x="1188106" y="4654497"/>
                  </a:cubicBezTo>
                  <a:cubicBezTo>
                    <a:pt x="1176680" y="4651041"/>
                    <a:pt x="1165255" y="4646912"/>
                    <a:pt x="1154790" y="4641343"/>
                  </a:cubicBezTo>
                  <a:cubicBezTo>
                    <a:pt x="1139618" y="4633181"/>
                    <a:pt x="1126369" y="4620891"/>
                    <a:pt x="1107069" y="4624156"/>
                  </a:cubicBezTo>
                  <a:cubicBezTo>
                    <a:pt x="1090074" y="4627036"/>
                    <a:pt x="1074713" y="4620988"/>
                    <a:pt x="1059158" y="4615227"/>
                  </a:cubicBezTo>
                  <a:cubicBezTo>
                    <a:pt x="1047732" y="4611002"/>
                    <a:pt x="1036308" y="4606681"/>
                    <a:pt x="1024496" y="4603993"/>
                  </a:cubicBezTo>
                  <a:cubicBezTo>
                    <a:pt x="1010478" y="4600824"/>
                    <a:pt x="994635" y="4602169"/>
                    <a:pt x="982153" y="4596311"/>
                  </a:cubicBezTo>
                  <a:cubicBezTo>
                    <a:pt x="969095" y="4590166"/>
                    <a:pt x="958246" y="4594295"/>
                    <a:pt x="946628" y="4596024"/>
                  </a:cubicBezTo>
                  <a:cubicBezTo>
                    <a:pt x="928097" y="4598712"/>
                    <a:pt x="909661" y="4603705"/>
                    <a:pt x="890939" y="4597368"/>
                  </a:cubicBezTo>
                  <a:cubicBezTo>
                    <a:pt x="868184" y="4589687"/>
                    <a:pt x="845620" y="4581430"/>
                    <a:pt x="822769" y="4574133"/>
                  </a:cubicBezTo>
                  <a:cubicBezTo>
                    <a:pt x="813934" y="4571347"/>
                    <a:pt x="804431" y="4570195"/>
                    <a:pt x="795212" y="4568947"/>
                  </a:cubicBezTo>
                  <a:cubicBezTo>
                    <a:pt x="786476" y="4567891"/>
                    <a:pt x="776010" y="4570579"/>
                    <a:pt x="769288" y="4566547"/>
                  </a:cubicBezTo>
                  <a:cubicBezTo>
                    <a:pt x="752005" y="4556178"/>
                    <a:pt x="734243" y="4551089"/>
                    <a:pt x="714271" y="4551089"/>
                  </a:cubicBezTo>
                  <a:cubicBezTo>
                    <a:pt x="706781" y="4551089"/>
                    <a:pt x="699484" y="4546768"/>
                    <a:pt x="691900" y="4545999"/>
                  </a:cubicBezTo>
                  <a:cubicBezTo>
                    <a:pt x="681529" y="4545040"/>
                    <a:pt x="669623" y="4542447"/>
                    <a:pt x="660598" y="4546096"/>
                  </a:cubicBezTo>
                  <a:cubicBezTo>
                    <a:pt x="639379" y="4554737"/>
                    <a:pt x="622193" y="4547536"/>
                    <a:pt x="603662" y="4538991"/>
                  </a:cubicBezTo>
                  <a:cubicBezTo>
                    <a:pt x="585418" y="4530541"/>
                    <a:pt x="566215" y="4523821"/>
                    <a:pt x="546821" y="4518251"/>
                  </a:cubicBezTo>
                  <a:cubicBezTo>
                    <a:pt x="539524" y="4516235"/>
                    <a:pt x="530787" y="4519596"/>
                    <a:pt x="522721" y="4520267"/>
                  </a:cubicBezTo>
                  <a:cubicBezTo>
                    <a:pt x="519840" y="4520460"/>
                    <a:pt x="516671" y="4520748"/>
                    <a:pt x="514080" y="4519788"/>
                  </a:cubicBezTo>
                  <a:cubicBezTo>
                    <a:pt x="489020" y="4510570"/>
                    <a:pt x="463575" y="4503561"/>
                    <a:pt x="436404" y="4508361"/>
                  </a:cubicBezTo>
                  <a:cubicBezTo>
                    <a:pt x="433908" y="4508842"/>
                    <a:pt x="431123" y="4507786"/>
                    <a:pt x="428626" y="4507114"/>
                  </a:cubicBezTo>
                  <a:cubicBezTo>
                    <a:pt x="416432" y="4503657"/>
                    <a:pt x="404526" y="4498184"/>
                    <a:pt x="392141" y="4496936"/>
                  </a:cubicBezTo>
                  <a:cubicBezTo>
                    <a:pt x="361608" y="4493864"/>
                    <a:pt x="330884" y="4492615"/>
                    <a:pt x="300157" y="4490599"/>
                  </a:cubicBezTo>
                  <a:cubicBezTo>
                    <a:pt x="298237" y="4490503"/>
                    <a:pt x="296221" y="4490503"/>
                    <a:pt x="294493" y="4489831"/>
                  </a:cubicBezTo>
                  <a:cubicBezTo>
                    <a:pt x="283163" y="4485702"/>
                    <a:pt x="273274" y="4487047"/>
                    <a:pt x="263671" y="4494919"/>
                  </a:cubicBezTo>
                  <a:cubicBezTo>
                    <a:pt x="259447" y="4498376"/>
                    <a:pt x="253686" y="4500200"/>
                    <a:pt x="248406" y="4502121"/>
                  </a:cubicBezTo>
                  <a:cubicBezTo>
                    <a:pt x="240628" y="4505002"/>
                    <a:pt x="232659" y="4507786"/>
                    <a:pt x="224594" y="4509610"/>
                  </a:cubicBezTo>
                  <a:cubicBezTo>
                    <a:pt x="216624" y="4511338"/>
                    <a:pt x="208079" y="4513738"/>
                    <a:pt x="200398" y="4512395"/>
                  </a:cubicBezTo>
                  <a:cubicBezTo>
                    <a:pt x="186572" y="4509994"/>
                    <a:pt x="173417" y="4504618"/>
                    <a:pt x="159783" y="4501064"/>
                  </a:cubicBezTo>
                  <a:cubicBezTo>
                    <a:pt x="155079" y="4499816"/>
                    <a:pt x="149893" y="4500009"/>
                    <a:pt x="144997" y="4499912"/>
                  </a:cubicBezTo>
                  <a:cubicBezTo>
                    <a:pt x="133763" y="4499625"/>
                    <a:pt x="122241" y="4502409"/>
                    <a:pt x="112064" y="4494440"/>
                  </a:cubicBezTo>
                  <a:cubicBezTo>
                    <a:pt x="102655" y="4486951"/>
                    <a:pt x="93148" y="4489158"/>
                    <a:pt x="83259" y="4494824"/>
                  </a:cubicBezTo>
                  <a:cubicBezTo>
                    <a:pt x="76154" y="4498857"/>
                    <a:pt x="68090" y="4502025"/>
                    <a:pt x="60120" y="4503561"/>
                  </a:cubicBezTo>
                  <a:cubicBezTo>
                    <a:pt x="49174" y="4505673"/>
                    <a:pt x="38324" y="4506538"/>
                    <a:pt x="26514" y="4505289"/>
                  </a:cubicBezTo>
                  <a:cubicBezTo>
                    <a:pt x="18161" y="4504425"/>
                    <a:pt x="11343" y="4504041"/>
                    <a:pt x="4814" y="4498952"/>
                  </a:cubicBezTo>
                  <a:cubicBezTo>
                    <a:pt x="3759" y="4498184"/>
                    <a:pt x="1839" y="4497992"/>
                    <a:pt x="398" y="4498089"/>
                  </a:cubicBezTo>
                  <a:lnTo>
                    <a:pt x="0" y="4498087"/>
                  </a:lnTo>
                  <a:close/>
                </a:path>
              </a:pathLst>
            </a:custGeom>
            <a:solidFill>
              <a:schemeClr val="bg1">
                <a:alpha val="86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alpha val="14000"/>
                  </a:schemeClr>
                </a:solidFill>
              </a:endParaRPr>
            </a:p>
          </p:txBody>
        </p:sp>
      </p:grpSp>
      <p:sp>
        <p:nvSpPr>
          <p:cNvPr id="2" name="Title 1">
            <a:extLst>
              <a:ext uri="{FF2B5EF4-FFF2-40B4-BE49-F238E27FC236}">
                <a16:creationId xmlns:a16="http://schemas.microsoft.com/office/drawing/2014/main" id="{C4510B75-0553-1C48-BF17-94BAED082EC3}"/>
              </a:ext>
            </a:extLst>
          </p:cNvPr>
          <p:cNvSpPr>
            <a:spLocks noGrp="1"/>
          </p:cNvSpPr>
          <p:nvPr>
            <p:ph type="title"/>
          </p:nvPr>
        </p:nvSpPr>
        <p:spPr>
          <a:xfrm>
            <a:off x="1268127" y="2023558"/>
            <a:ext cx="3521265" cy="2491292"/>
          </a:xfrm>
        </p:spPr>
        <p:txBody>
          <a:bodyPr anchor="t">
            <a:normAutofit/>
          </a:bodyPr>
          <a:lstStyle/>
          <a:p>
            <a:r>
              <a:rPr lang="en-US" sz="4000"/>
              <a:t>Previous </a:t>
            </a:r>
            <a:r>
              <a:rPr lang="en-US" sz="4000" i="1"/>
              <a:t>Classical </a:t>
            </a:r>
            <a:r>
              <a:rPr lang="en-US" sz="4000"/>
              <a:t>&amp; ‘Modern’ Theorists</a:t>
            </a:r>
          </a:p>
        </p:txBody>
      </p:sp>
      <p:sp>
        <p:nvSpPr>
          <p:cNvPr id="14" name="Freeform: Shape 13">
            <a:extLst>
              <a:ext uri="{FF2B5EF4-FFF2-40B4-BE49-F238E27FC236}">
                <a16:creationId xmlns:a16="http://schemas.microsoft.com/office/drawing/2014/main" id="{30B5ED20-499B-41E7-95BE-8BBD31314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7088" y="4258080"/>
            <a:ext cx="4403345" cy="1180695"/>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35A51D22-76EA-4C70-B5C9-ED3946924C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7088" y="4258080"/>
            <a:ext cx="4403345" cy="1180695"/>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blipFill dpi="0" rotWithShape="1">
            <a:blip r:embed="rId2">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F3B8823E-6B60-D741-9F4F-9AF69D79E047}"/>
              </a:ext>
            </a:extLst>
          </p:cNvPr>
          <p:cNvSpPr>
            <a:spLocks noGrp="1"/>
          </p:cNvSpPr>
          <p:nvPr>
            <p:ph idx="1"/>
          </p:nvPr>
        </p:nvSpPr>
        <p:spPr>
          <a:xfrm>
            <a:off x="6099175" y="1311088"/>
            <a:ext cx="5276850" cy="4327261"/>
          </a:xfrm>
        </p:spPr>
        <p:txBody>
          <a:bodyPr>
            <a:normAutofit/>
          </a:bodyPr>
          <a:lstStyle/>
          <a:p>
            <a:r>
              <a:rPr lang="en-CA" dirty="0">
                <a:solidFill>
                  <a:schemeClr val="tx1">
                    <a:alpha val="80000"/>
                  </a:schemeClr>
                </a:solidFill>
              </a:rPr>
              <a:t>Political philosophy is also known as political theory but it must also be understood that </a:t>
            </a:r>
            <a:r>
              <a:rPr lang="en-CA" b="1" dirty="0">
                <a:solidFill>
                  <a:schemeClr val="tx1">
                    <a:alpha val="80000"/>
                  </a:schemeClr>
                </a:solidFill>
              </a:rPr>
              <a:t>Plato </a:t>
            </a:r>
            <a:r>
              <a:rPr lang="en-CA" dirty="0">
                <a:solidFill>
                  <a:schemeClr val="tx1">
                    <a:alpha val="80000"/>
                  </a:schemeClr>
                </a:solidFill>
              </a:rPr>
              <a:t>(Republic), </a:t>
            </a:r>
            <a:r>
              <a:rPr lang="en-CA" b="1" dirty="0">
                <a:solidFill>
                  <a:schemeClr val="tx1">
                    <a:alpha val="80000"/>
                  </a:schemeClr>
                </a:solidFill>
              </a:rPr>
              <a:t>Hobbes </a:t>
            </a:r>
            <a:r>
              <a:rPr lang="en-CA" dirty="0">
                <a:solidFill>
                  <a:schemeClr val="tx1">
                    <a:alpha val="80000"/>
                  </a:schemeClr>
                </a:solidFill>
              </a:rPr>
              <a:t>(Leviathan), and </a:t>
            </a:r>
            <a:r>
              <a:rPr lang="en-CA" b="1" dirty="0">
                <a:solidFill>
                  <a:schemeClr val="tx1">
                    <a:alpha val="80000"/>
                  </a:schemeClr>
                </a:solidFill>
              </a:rPr>
              <a:t>Marx</a:t>
            </a:r>
            <a:r>
              <a:rPr lang="en-CA" dirty="0">
                <a:solidFill>
                  <a:schemeClr val="tx1">
                    <a:alpha val="80000"/>
                  </a:schemeClr>
                </a:solidFill>
              </a:rPr>
              <a:t> (in the entire body of his work), </a:t>
            </a:r>
            <a:r>
              <a:rPr lang="en-CA" i="1" dirty="0">
                <a:solidFill>
                  <a:schemeClr val="tx1">
                    <a:alpha val="80000"/>
                  </a:schemeClr>
                </a:solidFill>
              </a:rPr>
              <a:t>are example of </a:t>
            </a:r>
            <a:r>
              <a:rPr lang="en-CA" b="1" i="1" dirty="0">
                <a:solidFill>
                  <a:schemeClr val="tx1">
                    <a:alpha val="80000"/>
                  </a:schemeClr>
                </a:solidFill>
              </a:rPr>
              <a:t>political philosophers </a:t>
            </a:r>
          </a:p>
          <a:p>
            <a:r>
              <a:rPr lang="en-CA" b="1" dirty="0">
                <a:solidFill>
                  <a:schemeClr val="tx1">
                    <a:alpha val="80000"/>
                  </a:schemeClr>
                </a:solidFill>
              </a:rPr>
              <a:t>Machiavelli</a:t>
            </a:r>
            <a:r>
              <a:rPr lang="en-CA" dirty="0">
                <a:solidFill>
                  <a:schemeClr val="tx1">
                    <a:alpha val="80000"/>
                  </a:schemeClr>
                </a:solidFill>
              </a:rPr>
              <a:t>, James </a:t>
            </a:r>
            <a:r>
              <a:rPr lang="en-CA" b="1" dirty="0">
                <a:solidFill>
                  <a:schemeClr val="tx1">
                    <a:alpha val="80000"/>
                  </a:schemeClr>
                </a:solidFill>
              </a:rPr>
              <a:t>Madison</a:t>
            </a:r>
            <a:r>
              <a:rPr lang="en-CA" dirty="0">
                <a:solidFill>
                  <a:schemeClr val="tx1">
                    <a:alpha val="80000"/>
                  </a:schemeClr>
                </a:solidFill>
              </a:rPr>
              <a:t>, and Isaiah </a:t>
            </a:r>
            <a:r>
              <a:rPr lang="en-CA" b="1" dirty="0">
                <a:solidFill>
                  <a:schemeClr val="tx1">
                    <a:alpha val="80000"/>
                  </a:schemeClr>
                </a:solidFill>
              </a:rPr>
              <a:t>Berlin</a:t>
            </a:r>
            <a:r>
              <a:rPr lang="en-CA" dirty="0">
                <a:solidFill>
                  <a:schemeClr val="tx1">
                    <a:alpha val="80000"/>
                  </a:schemeClr>
                </a:solidFill>
              </a:rPr>
              <a:t> are examples of </a:t>
            </a:r>
            <a:r>
              <a:rPr lang="en-CA" b="1" i="1" dirty="0">
                <a:solidFill>
                  <a:schemeClr val="tx1">
                    <a:alpha val="80000"/>
                  </a:schemeClr>
                </a:solidFill>
              </a:rPr>
              <a:t>political theorists</a:t>
            </a:r>
            <a:r>
              <a:rPr lang="en-CA" dirty="0">
                <a:solidFill>
                  <a:schemeClr val="tx1">
                    <a:alpha val="80000"/>
                  </a:schemeClr>
                </a:solidFill>
              </a:rPr>
              <a:t>. </a:t>
            </a:r>
          </a:p>
          <a:p>
            <a:endParaRPr lang="en-US" sz="2400" dirty="0">
              <a:solidFill>
                <a:schemeClr val="tx1">
                  <a:alpha val="80000"/>
                </a:schemeClr>
              </a:solidFill>
            </a:endParaRPr>
          </a:p>
        </p:txBody>
      </p:sp>
    </p:spTree>
    <p:extLst>
      <p:ext uri="{BB962C8B-B14F-4D97-AF65-F5344CB8AC3E}">
        <p14:creationId xmlns:p14="http://schemas.microsoft.com/office/powerpoint/2010/main" val="564096532"/>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751CA528-5C02-4EE7-AD7C-DBB78C09BD2E}"/>
              </a:ext>
            </a:extLst>
          </p:cNvPr>
          <p:cNvPicPr>
            <a:picLocks noChangeAspect="1"/>
          </p:cNvPicPr>
          <p:nvPr/>
        </p:nvPicPr>
        <p:blipFill rotWithShape="1">
          <a:blip r:embed="rId2">
            <a:alphaModFix amt="35000"/>
          </a:blip>
          <a:srcRect t="4141" b="11590"/>
          <a:stretch/>
        </p:blipFill>
        <p:spPr>
          <a:xfrm>
            <a:off x="20" y="1"/>
            <a:ext cx="12191980" cy="6857999"/>
          </a:xfrm>
          <a:prstGeom prst="rect">
            <a:avLst/>
          </a:prstGeom>
        </p:spPr>
      </p:pic>
      <p:sp>
        <p:nvSpPr>
          <p:cNvPr id="2" name="Title 1">
            <a:extLst>
              <a:ext uri="{FF2B5EF4-FFF2-40B4-BE49-F238E27FC236}">
                <a16:creationId xmlns:a16="http://schemas.microsoft.com/office/drawing/2014/main" id="{CA37789A-EA8C-034E-BC3A-76F229339B17}"/>
              </a:ext>
            </a:extLst>
          </p:cNvPr>
          <p:cNvSpPr>
            <a:spLocks noGrp="1"/>
          </p:cNvSpPr>
          <p:nvPr>
            <p:ph type="title"/>
          </p:nvPr>
        </p:nvSpPr>
        <p:spPr>
          <a:xfrm>
            <a:off x="838201" y="1065862"/>
            <a:ext cx="3313164" cy="4726276"/>
          </a:xfrm>
        </p:spPr>
        <p:txBody>
          <a:bodyPr>
            <a:normAutofit/>
          </a:bodyPr>
          <a:lstStyle/>
          <a:p>
            <a:pPr algn="r"/>
            <a:r>
              <a:rPr lang="en-US" sz="4000">
                <a:solidFill>
                  <a:srgbClr val="FFFFFF"/>
                </a:solidFill>
              </a:rPr>
              <a:t>Philosophy vs. Theory</a:t>
            </a:r>
          </a:p>
        </p:txBody>
      </p:sp>
      <p:cxnSp>
        <p:nvCxnSpPr>
          <p:cNvPr id="19" name="Straight Connector 18">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ED98BB76-748B-4E83-B8A3-4ED34F99BFFF}"/>
              </a:ext>
            </a:extLst>
          </p:cNvPr>
          <p:cNvGraphicFramePr>
            <a:graphicFrameLocks noGrp="1"/>
          </p:cNvGraphicFramePr>
          <p:nvPr>
            <p:ph idx="1"/>
            <p:extLst>
              <p:ext uri="{D42A27DB-BD31-4B8C-83A1-F6EECF244321}">
                <p14:modId xmlns:p14="http://schemas.microsoft.com/office/powerpoint/2010/main" val="897693084"/>
              </p:ext>
            </p:extLst>
          </p:nvPr>
        </p:nvGraphicFramePr>
        <p:xfrm>
          <a:off x="5155379" y="1065862"/>
          <a:ext cx="6817536" cy="47262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33123108"/>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Background pattern&#10;&#10;Description automatically generated">
            <a:extLst>
              <a:ext uri="{FF2B5EF4-FFF2-40B4-BE49-F238E27FC236}">
                <a16:creationId xmlns:a16="http://schemas.microsoft.com/office/drawing/2014/main" id="{FD39B060-DDC4-498E-B355-B0E4EEB5DF1A}"/>
              </a:ext>
            </a:extLst>
          </p:cNvPr>
          <p:cNvPicPr>
            <a:picLocks noChangeAspect="1"/>
          </p:cNvPicPr>
          <p:nvPr/>
        </p:nvPicPr>
        <p:blipFill rotWithShape="1">
          <a:blip r:embed="rId2">
            <a:alphaModFix amt="35000"/>
          </a:blip>
          <a:srcRect t="3328" b="2922"/>
          <a:stretch/>
        </p:blipFill>
        <p:spPr>
          <a:xfrm>
            <a:off x="20" y="1"/>
            <a:ext cx="12191980" cy="6857999"/>
          </a:xfrm>
          <a:prstGeom prst="rect">
            <a:avLst/>
          </a:prstGeom>
        </p:spPr>
      </p:pic>
      <p:sp>
        <p:nvSpPr>
          <p:cNvPr id="2" name="Title 1">
            <a:extLst>
              <a:ext uri="{FF2B5EF4-FFF2-40B4-BE49-F238E27FC236}">
                <a16:creationId xmlns:a16="http://schemas.microsoft.com/office/drawing/2014/main" id="{22858118-7312-484D-AAE2-9D50089F6B14}"/>
              </a:ext>
            </a:extLst>
          </p:cNvPr>
          <p:cNvSpPr>
            <a:spLocks noGrp="1"/>
          </p:cNvSpPr>
          <p:nvPr>
            <p:ph type="title"/>
          </p:nvPr>
        </p:nvSpPr>
        <p:spPr>
          <a:xfrm>
            <a:off x="838201" y="1065862"/>
            <a:ext cx="3313164" cy="4726276"/>
          </a:xfrm>
        </p:spPr>
        <p:txBody>
          <a:bodyPr>
            <a:normAutofit/>
          </a:bodyPr>
          <a:lstStyle/>
          <a:p>
            <a:pPr algn="r"/>
            <a:r>
              <a:rPr lang="en-CA" sz="4000">
                <a:solidFill>
                  <a:srgbClr val="FFFFFF"/>
                </a:solidFill>
              </a:rPr>
              <a:t>Contemporary Political Theory </a:t>
            </a:r>
            <a:endParaRPr lang="en-US" sz="4000">
              <a:solidFill>
                <a:srgbClr val="FFFFFF"/>
              </a:solidFill>
            </a:endParaRPr>
          </a:p>
        </p:txBody>
      </p:sp>
      <p:cxnSp>
        <p:nvCxnSpPr>
          <p:cNvPr id="19" name="Straight Connector 18">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DF0C442A-2BCC-4ED3-86C4-1B1FA4CDDBC4}"/>
              </a:ext>
            </a:extLst>
          </p:cNvPr>
          <p:cNvGraphicFramePr>
            <a:graphicFrameLocks noGrp="1"/>
          </p:cNvGraphicFramePr>
          <p:nvPr>
            <p:ph idx="1"/>
            <p:extLst>
              <p:ext uri="{D42A27DB-BD31-4B8C-83A1-F6EECF244321}">
                <p14:modId xmlns:p14="http://schemas.microsoft.com/office/powerpoint/2010/main" val="4025350965"/>
              </p:ext>
            </p:extLst>
          </p:nvPr>
        </p:nvGraphicFramePr>
        <p:xfrm>
          <a:off x="5155379" y="1065862"/>
          <a:ext cx="6503214" cy="47262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19523035"/>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Background pattern&#10;&#10;Description automatically generated">
            <a:extLst>
              <a:ext uri="{FF2B5EF4-FFF2-40B4-BE49-F238E27FC236}">
                <a16:creationId xmlns:a16="http://schemas.microsoft.com/office/drawing/2014/main" id="{B1A6D8C3-C60B-4CA8-B44A-AB344E78A11A}"/>
              </a:ext>
            </a:extLst>
          </p:cNvPr>
          <p:cNvPicPr>
            <a:picLocks noChangeAspect="1"/>
          </p:cNvPicPr>
          <p:nvPr/>
        </p:nvPicPr>
        <p:blipFill rotWithShape="1">
          <a:blip r:embed="rId2">
            <a:alphaModFix amt="35000"/>
          </a:blip>
          <a:srcRect t="14708" b="1022"/>
          <a:stretch/>
        </p:blipFill>
        <p:spPr>
          <a:xfrm>
            <a:off x="20" y="1"/>
            <a:ext cx="12191980" cy="6857999"/>
          </a:xfrm>
          <a:prstGeom prst="rect">
            <a:avLst/>
          </a:prstGeom>
        </p:spPr>
      </p:pic>
      <p:sp>
        <p:nvSpPr>
          <p:cNvPr id="2" name="Title 1">
            <a:extLst>
              <a:ext uri="{FF2B5EF4-FFF2-40B4-BE49-F238E27FC236}">
                <a16:creationId xmlns:a16="http://schemas.microsoft.com/office/drawing/2014/main" id="{96F61D51-3E73-4841-9168-248709FDCE4C}"/>
              </a:ext>
            </a:extLst>
          </p:cNvPr>
          <p:cNvSpPr>
            <a:spLocks noGrp="1"/>
          </p:cNvSpPr>
          <p:nvPr>
            <p:ph type="title"/>
          </p:nvPr>
        </p:nvSpPr>
        <p:spPr>
          <a:xfrm>
            <a:off x="838201" y="1065862"/>
            <a:ext cx="3313164" cy="4726276"/>
          </a:xfrm>
        </p:spPr>
        <p:txBody>
          <a:bodyPr>
            <a:normAutofit/>
          </a:bodyPr>
          <a:lstStyle/>
          <a:p>
            <a:pPr algn="r"/>
            <a:r>
              <a:rPr lang="en-US" sz="4000">
                <a:solidFill>
                  <a:srgbClr val="FFFFFF"/>
                </a:solidFill>
              </a:rPr>
              <a:t>Purpose</a:t>
            </a:r>
          </a:p>
        </p:txBody>
      </p:sp>
      <p:cxnSp>
        <p:nvCxnSpPr>
          <p:cNvPr id="19" name="Straight Connector 18">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D83CF06B-F771-4D29-862A-460ED694771D}"/>
              </a:ext>
            </a:extLst>
          </p:cNvPr>
          <p:cNvGraphicFramePr>
            <a:graphicFrameLocks noGrp="1"/>
          </p:cNvGraphicFramePr>
          <p:nvPr>
            <p:ph idx="1"/>
            <p:extLst>
              <p:ext uri="{D42A27DB-BD31-4B8C-83A1-F6EECF244321}">
                <p14:modId xmlns:p14="http://schemas.microsoft.com/office/powerpoint/2010/main" val="3170836655"/>
              </p:ext>
            </p:extLst>
          </p:nvPr>
        </p:nvGraphicFramePr>
        <p:xfrm>
          <a:off x="5155379" y="1065862"/>
          <a:ext cx="5744685" cy="47262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64235149"/>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E104831D-8B11-44DA-9CD6-54D9C55BFEA1}"/>
              </a:ext>
            </a:extLst>
          </p:cNvPr>
          <p:cNvPicPr>
            <a:picLocks noChangeAspect="1"/>
          </p:cNvPicPr>
          <p:nvPr/>
        </p:nvPicPr>
        <p:blipFill rotWithShape="1">
          <a:blip r:embed="rId2">
            <a:alphaModFix amt="35000"/>
          </a:blip>
          <a:srcRect t="10786" b="4945"/>
          <a:stretch/>
        </p:blipFill>
        <p:spPr>
          <a:xfrm>
            <a:off x="20" y="1"/>
            <a:ext cx="12191980" cy="6857999"/>
          </a:xfrm>
          <a:prstGeom prst="rect">
            <a:avLst/>
          </a:prstGeom>
        </p:spPr>
      </p:pic>
      <p:sp>
        <p:nvSpPr>
          <p:cNvPr id="2" name="Title 1">
            <a:extLst>
              <a:ext uri="{FF2B5EF4-FFF2-40B4-BE49-F238E27FC236}">
                <a16:creationId xmlns:a16="http://schemas.microsoft.com/office/drawing/2014/main" id="{246A5956-7C4A-B947-AA41-27E196111C69}"/>
              </a:ext>
            </a:extLst>
          </p:cNvPr>
          <p:cNvSpPr>
            <a:spLocks noGrp="1"/>
          </p:cNvSpPr>
          <p:nvPr>
            <p:ph type="title"/>
          </p:nvPr>
        </p:nvSpPr>
        <p:spPr>
          <a:xfrm>
            <a:off x="838201" y="1065862"/>
            <a:ext cx="3313164" cy="4726276"/>
          </a:xfrm>
        </p:spPr>
        <p:txBody>
          <a:bodyPr>
            <a:normAutofit/>
          </a:bodyPr>
          <a:lstStyle/>
          <a:p>
            <a:pPr algn="r"/>
            <a:r>
              <a:rPr lang="en-US" sz="4000">
                <a:solidFill>
                  <a:srgbClr val="FFFFFF"/>
                </a:solidFill>
              </a:rPr>
              <a:t>Three Philosophers/ Theorists:</a:t>
            </a:r>
          </a:p>
        </p:txBody>
      </p:sp>
      <p:cxnSp>
        <p:nvCxnSpPr>
          <p:cNvPr id="12" name="Straight Connector 11">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8D798BCC-7C52-4845-A7AB-E01EE55B8EBC}"/>
              </a:ext>
            </a:extLst>
          </p:cNvPr>
          <p:cNvGraphicFramePr>
            <a:graphicFrameLocks noGrp="1"/>
          </p:cNvGraphicFramePr>
          <p:nvPr>
            <p:ph idx="1"/>
            <p:extLst>
              <p:ext uri="{D42A27DB-BD31-4B8C-83A1-F6EECF244321}">
                <p14:modId xmlns:p14="http://schemas.microsoft.com/office/powerpoint/2010/main" val="319844922"/>
              </p:ext>
            </p:extLst>
          </p:nvPr>
        </p:nvGraphicFramePr>
        <p:xfrm>
          <a:off x="5155379" y="1065862"/>
          <a:ext cx="5744685" cy="47262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78184456"/>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CA730C3-530C-3345-8BDE-00B9A07A2FF9}"/>
              </a:ext>
            </a:extLst>
          </p:cNvPr>
          <p:cNvSpPr>
            <a:spLocks noGrp="1"/>
          </p:cNvSpPr>
          <p:nvPr>
            <p:ph type="title"/>
          </p:nvPr>
        </p:nvSpPr>
        <p:spPr>
          <a:xfrm>
            <a:off x="572493" y="238539"/>
            <a:ext cx="11018520" cy="1434415"/>
          </a:xfrm>
        </p:spPr>
        <p:txBody>
          <a:bodyPr anchor="b">
            <a:normAutofit/>
          </a:bodyPr>
          <a:lstStyle/>
          <a:p>
            <a:r>
              <a:rPr lang="en-US" sz="5400"/>
              <a:t>#1 Michel Foucault (</a:t>
            </a:r>
            <a:r>
              <a:rPr lang="en-CA" sz="5400"/>
              <a:t>1926 - 1984)</a:t>
            </a:r>
            <a:endParaRPr lang="en-US" sz="5400"/>
          </a:p>
        </p:txBody>
      </p:sp>
      <p:sp>
        <p:nvSpPr>
          <p:cNvPr id="12"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BCCB997-6453-124F-BCC8-A9E0BF9C91B8}"/>
              </a:ext>
            </a:extLst>
          </p:cNvPr>
          <p:cNvSpPr>
            <a:spLocks noGrp="1"/>
          </p:cNvSpPr>
          <p:nvPr>
            <p:ph idx="1"/>
          </p:nvPr>
        </p:nvSpPr>
        <p:spPr>
          <a:xfrm>
            <a:off x="247135" y="2071316"/>
            <a:ext cx="7038910" cy="4681898"/>
          </a:xfrm>
        </p:spPr>
        <p:txBody>
          <a:bodyPr anchor="t">
            <a:normAutofit lnSpcReduction="10000"/>
          </a:bodyPr>
          <a:lstStyle/>
          <a:p>
            <a:r>
              <a:rPr lang="en-CA" sz="2000" dirty="0"/>
              <a:t>The term ‘political philosophy’ has come to be associated with a form of thought that consists on producing prescriptive views about the ways politics ought to work, as an adjunct to reflection about morality.</a:t>
            </a:r>
          </a:p>
          <a:p>
            <a:r>
              <a:rPr lang="en-CA" sz="2000" dirty="0"/>
              <a:t>Tradition of Kant, for whom morals and politics are indissociable. </a:t>
            </a:r>
            <a:endParaRPr lang="en-CA" sz="2000" b="1" i="1" dirty="0"/>
          </a:p>
          <a:p>
            <a:r>
              <a:rPr lang="en-CA" sz="2000" dirty="0"/>
              <a:t> Foucault’s political philosophy consists of non-normative descriptions of reality.</a:t>
            </a:r>
          </a:p>
          <a:p>
            <a:r>
              <a:rPr lang="en-CA" sz="2000" dirty="0"/>
              <a:t>For Foucault knowledge is formulated as a strategy of a battle between forces. </a:t>
            </a:r>
          </a:p>
          <a:p>
            <a:r>
              <a:rPr lang="en-CA" sz="2000" dirty="0"/>
              <a:t>For Foucault Power relations provide a general grid of analysis for society.</a:t>
            </a:r>
          </a:p>
          <a:p>
            <a:r>
              <a:rPr lang="en-CA" sz="2000" dirty="0"/>
              <a:t>For Foucault, the point of mass political activity is to achieve liberation, hence ultimately it is oriented against leadership.</a:t>
            </a:r>
          </a:p>
          <a:p>
            <a:pPr marL="0" indent="0">
              <a:buNone/>
            </a:pPr>
            <a:r>
              <a:rPr lang="en-CA" sz="2000" dirty="0"/>
              <a:t>Kelly, Mark G. E. (2008)</a:t>
            </a:r>
            <a:endParaRPr lang="en-US" sz="2000" dirty="0"/>
          </a:p>
        </p:txBody>
      </p:sp>
      <p:pic>
        <p:nvPicPr>
          <p:cNvPr id="5" name="Picture 4" descr="A person wearing glasses and a suit&#10;&#10;Description automatically generated with low confidence">
            <a:extLst>
              <a:ext uri="{FF2B5EF4-FFF2-40B4-BE49-F238E27FC236}">
                <a16:creationId xmlns:a16="http://schemas.microsoft.com/office/drawing/2014/main" id="{0ACB1510-9DB4-0845-90E4-E2C6C81815AB}"/>
              </a:ext>
            </a:extLst>
          </p:cNvPr>
          <p:cNvPicPr>
            <a:picLocks noChangeAspect="1"/>
          </p:cNvPicPr>
          <p:nvPr/>
        </p:nvPicPr>
        <p:blipFill rotWithShape="1">
          <a:blip r:embed="rId2"/>
          <a:srcRect l="3795" r="-3" b="-3"/>
          <a:stretch/>
        </p:blipFill>
        <p:spPr>
          <a:xfrm>
            <a:off x="7675658" y="2093976"/>
            <a:ext cx="3941064" cy="4096512"/>
          </a:xfrm>
          <a:prstGeom prst="rect">
            <a:avLst/>
          </a:prstGeom>
        </p:spPr>
      </p:pic>
    </p:spTree>
    <p:extLst>
      <p:ext uri="{BB962C8B-B14F-4D97-AF65-F5344CB8AC3E}">
        <p14:creationId xmlns:p14="http://schemas.microsoft.com/office/powerpoint/2010/main" val="1899194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4A9A20A-4DEE-E848-87F5-612D487AC239}"/>
              </a:ext>
            </a:extLst>
          </p:cNvPr>
          <p:cNvSpPr>
            <a:spLocks noGrp="1"/>
          </p:cNvSpPr>
          <p:nvPr>
            <p:ph type="title"/>
          </p:nvPr>
        </p:nvSpPr>
        <p:spPr>
          <a:xfrm>
            <a:off x="838199" y="690281"/>
            <a:ext cx="4391025" cy="1323439"/>
          </a:xfrm>
        </p:spPr>
        <p:txBody>
          <a:bodyPr anchor="t">
            <a:normAutofit/>
          </a:bodyPr>
          <a:lstStyle/>
          <a:p>
            <a:r>
              <a:rPr lang="en-US" sz="4000" dirty="0">
                <a:solidFill>
                  <a:schemeClr val="bg1"/>
                </a:solidFill>
              </a:rPr>
              <a:t>Foucault &amp; Power</a:t>
            </a:r>
          </a:p>
        </p:txBody>
      </p:sp>
      <p:sp>
        <p:nvSpPr>
          <p:cNvPr id="3" name="Content Placeholder 2">
            <a:extLst>
              <a:ext uri="{FF2B5EF4-FFF2-40B4-BE49-F238E27FC236}">
                <a16:creationId xmlns:a16="http://schemas.microsoft.com/office/drawing/2014/main" id="{7F65538A-4971-884C-A884-A3C3C84D083A}"/>
              </a:ext>
            </a:extLst>
          </p:cNvPr>
          <p:cNvSpPr>
            <a:spLocks noGrp="1"/>
          </p:cNvSpPr>
          <p:nvPr>
            <p:ph idx="1"/>
          </p:nvPr>
        </p:nvSpPr>
        <p:spPr>
          <a:xfrm>
            <a:off x="838200" y="1641752"/>
            <a:ext cx="4391025" cy="4752033"/>
          </a:xfrm>
        </p:spPr>
        <p:txBody>
          <a:bodyPr>
            <a:normAutofit fontScale="92500"/>
          </a:bodyPr>
          <a:lstStyle/>
          <a:p>
            <a:pPr marL="0" indent="0">
              <a:buNone/>
            </a:pPr>
            <a:r>
              <a:rPr lang="en-CA" sz="2000" b="1" i="1" dirty="0">
                <a:solidFill>
                  <a:schemeClr val="bg1">
                    <a:alpha val="80000"/>
                  </a:schemeClr>
                </a:solidFill>
              </a:rPr>
              <a:t>Anarchy</a:t>
            </a:r>
            <a:r>
              <a:rPr lang="en-CA" sz="2000" i="1" dirty="0">
                <a:solidFill>
                  <a:schemeClr val="bg1">
                    <a:alpha val="80000"/>
                  </a:schemeClr>
                </a:solidFill>
              </a:rPr>
              <a:t> is a society being freely constituted without authorities or a governing body.</a:t>
            </a:r>
          </a:p>
          <a:p>
            <a:r>
              <a:rPr lang="en-CA" sz="2000" dirty="0">
                <a:solidFill>
                  <a:schemeClr val="bg1">
                    <a:alpha val="80000"/>
                  </a:schemeClr>
                </a:solidFill>
              </a:rPr>
              <a:t>Foucault is not an </a:t>
            </a:r>
            <a:r>
              <a:rPr lang="en-CA" sz="2000" b="1" dirty="0">
                <a:solidFill>
                  <a:schemeClr val="bg1">
                    <a:alpha val="80000"/>
                  </a:schemeClr>
                </a:solidFill>
              </a:rPr>
              <a:t>anarchist</a:t>
            </a:r>
            <a:r>
              <a:rPr lang="en-CA" sz="2000" dirty="0">
                <a:solidFill>
                  <a:schemeClr val="bg1">
                    <a:alpha val="80000"/>
                  </a:schemeClr>
                </a:solidFill>
              </a:rPr>
              <a:t>. The central political role of the intellectual is to advise as to the </a:t>
            </a:r>
            <a:r>
              <a:rPr lang="en-CA" sz="2000" i="1" dirty="0">
                <a:solidFill>
                  <a:schemeClr val="bg1">
                    <a:alpha val="80000"/>
                  </a:schemeClr>
                </a:solidFill>
              </a:rPr>
              <a:t>possibilities </a:t>
            </a:r>
            <a:r>
              <a:rPr lang="en-CA" sz="2000" dirty="0">
                <a:solidFill>
                  <a:schemeClr val="bg1">
                    <a:alpha val="80000"/>
                  </a:schemeClr>
                </a:solidFill>
              </a:rPr>
              <a:t>of political action, though an analysis of the strategies of power. Thus, there must be a decision, made by those who resist but informed by a critical analysis</a:t>
            </a:r>
          </a:p>
          <a:p>
            <a:r>
              <a:rPr lang="en-CA" sz="2000" dirty="0">
                <a:solidFill>
                  <a:schemeClr val="bg1">
                    <a:alpha val="80000"/>
                  </a:schemeClr>
                </a:solidFill>
              </a:rPr>
              <a:t>Foucault does not want us ever to accept any power uncritically, we can never be free of power. Thus, we must always question and challenge power, with new problems and new priorities. </a:t>
            </a:r>
          </a:p>
          <a:p>
            <a:pPr marL="0" indent="0">
              <a:buNone/>
            </a:pPr>
            <a:r>
              <a:rPr lang="en-CA" sz="2000" dirty="0">
                <a:solidFill>
                  <a:schemeClr val="bg1">
                    <a:alpha val="80000"/>
                  </a:schemeClr>
                </a:solidFill>
              </a:rPr>
              <a:t>Kelly, Mark G. E. (2008)</a:t>
            </a:r>
            <a:endParaRPr lang="en-US" sz="2000" dirty="0">
              <a:solidFill>
                <a:schemeClr val="bg1">
                  <a:alpha val="80000"/>
                </a:schemeClr>
              </a:solidFill>
            </a:endParaRPr>
          </a:p>
        </p:txBody>
      </p:sp>
      <p:pic>
        <p:nvPicPr>
          <p:cNvPr id="5" name="Picture 4" descr="A person in a suit and glasses&#10;&#10;Description automatically generated with low confidence">
            <a:extLst>
              <a:ext uri="{FF2B5EF4-FFF2-40B4-BE49-F238E27FC236}">
                <a16:creationId xmlns:a16="http://schemas.microsoft.com/office/drawing/2014/main" id="{12716E11-8A11-8646-8B9E-D0700A4B1F2B}"/>
              </a:ext>
            </a:extLst>
          </p:cNvPr>
          <p:cNvPicPr>
            <a:picLocks noChangeAspect="1"/>
          </p:cNvPicPr>
          <p:nvPr/>
        </p:nvPicPr>
        <p:blipFill>
          <a:blip r:embed="rId2"/>
          <a:stretch>
            <a:fillRect/>
          </a:stretch>
        </p:blipFill>
        <p:spPr>
          <a:xfrm>
            <a:off x="5579269" y="1641752"/>
            <a:ext cx="6351643" cy="3572799"/>
          </a:xfrm>
          <a:prstGeom prst="rect">
            <a:avLst/>
          </a:prstGeom>
        </p:spPr>
      </p:pic>
    </p:spTree>
    <p:extLst>
      <p:ext uri="{BB962C8B-B14F-4D97-AF65-F5344CB8AC3E}">
        <p14:creationId xmlns:p14="http://schemas.microsoft.com/office/powerpoint/2010/main" val="4424237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6245357C-FE4F-B942-8ABA-F7727ABB4393}"/>
              </a:ext>
            </a:extLst>
          </p:cNvPr>
          <p:cNvPicPr>
            <a:picLocks noChangeAspect="1"/>
          </p:cNvPicPr>
          <p:nvPr/>
        </p:nvPicPr>
        <p:blipFill rotWithShape="1">
          <a:blip r:embed="rId2"/>
          <a:srcRect l="12197" r="26325" b="9090"/>
          <a:stretch/>
        </p:blipFill>
        <p:spPr>
          <a:xfrm>
            <a:off x="3523488" y="10"/>
            <a:ext cx="8668512" cy="6857990"/>
          </a:xfrm>
          <a:prstGeom prst="rect">
            <a:avLst/>
          </a:prstGeom>
        </p:spPr>
      </p:pic>
      <p:sp>
        <p:nvSpPr>
          <p:cNvPr id="12" name="Rectangle 11">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AA81CC4-D791-9749-A013-5992C60FB11A}"/>
              </a:ext>
            </a:extLst>
          </p:cNvPr>
          <p:cNvSpPr>
            <a:spLocks noGrp="1"/>
          </p:cNvSpPr>
          <p:nvPr>
            <p:ph type="title"/>
          </p:nvPr>
        </p:nvSpPr>
        <p:spPr>
          <a:xfrm>
            <a:off x="371094" y="1161288"/>
            <a:ext cx="3438144" cy="1124712"/>
          </a:xfrm>
        </p:spPr>
        <p:txBody>
          <a:bodyPr anchor="b">
            <a:normAutofit/>
          </a:bodyPr>
          <a:lstStyle/>
          <a:p>
            <a:r>
              <a:rPr lang="en-US" sz="2800"/>
              <a:t>#2 Noam Chomsky (1928 - )</a:t>
            </a:r>
          </a:p>
        </p:txBody>
      </p:sp>
      <p:sp>
        <p:nvSpPr>
          <p:cNvPr id="14" name="Rectangle 13">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E53FDE8D-3845-6241-8A25-6E2537753E66}"/>
              </a:ext>
            </a:extLst>
          </p:cNvPr>
          <p:cNvSpPr>
            <a:spLocks noGrp="1"/>
          </p:cNvSpPr>
          <p:nvPr>
            <p:ph idx="1"/>
          </p:nvPr>
        </p:nvSpPr>
        <p:spPr>
          <a:xfrm>
            <a:off x="371093" y="2718054"/>
            <a:ext cx="3854917" cy="3945450"/>
          </a:xfrm>
        </p:spPr>
        <p:txBody>
          <a:bodyPr anchor="t">
            <a:normAutofit fontScale="92500" lnSpcReduction="10000"/>
          </a:bodyPr>
          <a:lstStyle/>
          <a:p>
            <a:pPr marL="0" indent="0">
              <a:buNone/>
            </a:pPr>
            <a:r>
              <a:rPr lang="en-US" sz="2000" b="1" dirty="0"/>
              <a:t>Who? Philosopher, Author, Professor at MIT, Acting Dean of Harvard…</a:t>
            </a:r>
          </a:p>
          <a:p>
            <a:r>
              <a:rPr lang="en-US" sz="2000" dirty="0"/>
              <a:t>I think its best for Chomsky to explain, what his political beliefs are. Watch the 4 videos on our website (as many times as you need) to gain an understanding (without just trying to Google him) of what his beliefs are. Be prepared to summarize them. If you want to Google them afterwards, you can, but figure out what you an on your own or with those around you, share, then Google.</a:t>
            </a:r>
          </a:p>
          <a:p>
            <a:endParaRPr lang="en-US" sz="1400" dirty="0"/>
          </a:p>
        </p:txBody>
      </p:sp>
    </p:spTree>
    <p:extLst>
      <p:ext uri="{BB962C8B-B14F-4D97-AF65-F5344CB8AC3E}">
        <p14:creationId xmlns:p14="http://schemas.microsoft.com/office/powerpoint/2010/main" val="16079868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3160</TotalTime>
  <Words>1481</Words>
  <Application>Microsoft Macintosh PowerPoint</Application>
  <PresentationFormat>Widescreen</PresentationFormat>
  <Paragraphs>67</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Theme</vt:lpstr>
      <vt:lpstr>Modern Political Theory</vt:lpstr>
      <vt:lpstr>Previous Classical &amp; ‘Modern’ Theorists</vt:lpstr>
      <vt:lpstr>Philosophy vs. Theory</vt:lpstr>
      <vt:lpstr>Contemporary Political Theory </vt:lpstr>
      <vt:lpstr>Purpose</vt:lpstr>
      <vt:lpstr>Three Philosophers/ Theorists:</vt:lpstr>
      <vt:lpstr>#1 Michel Foucault (1926 - 1984)</vt:lpstr>
      <vt:lpstr>Foucault &amp; Power</vt:lpstr>
      <vt:lpstr>#2 Noam Chomsky (1928 - )</vt:lpstr>
      <vt:lpstr>#3 G.A. Cohen (1941–2009)</vt:lpstr>
      <vt:lpstr>Three Theories: #1 Pluralism</vt:lpstr>
      <vt:lpstr>#2 Agonism</vt:lpstr>
      <vt:lpstr>#2 Secularism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Modern Political Theory</dc:title>
  <dc:creator>Gord Gord</dc:creator>
  <cp:lastModifiedBy>Gord Gord</cp:lastModifiedBy>
  <cp:revision>24</cp:revision>
  <dcterms:created xsi:type="dcterms:W3CDTF">2021-08-26T16:17:52Z</dcterms:created>
  <dcterms:modified xsi:type="dcterms:W3CDTF">2021-10-28T14:33:07Z</dcterms:modified>
</cp:coreProperties>
</file>