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2" r:id="rId7"/>
    <p:sldId id="264" r:id="rId8"/>
    <p:sldId id="261" r:id="rId9"/>
    <p:sldId id="263"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37"/>
  </p:normalViewPr>
  <p:slideViewPr>
    <p:cSldViewPr snapToGrid="0" snapToObjects="1">
      <p:cViewPr varScale="1">
        <p:scale>
          <a:sx n="103" d="100"/>
          <a:sy n="103" d="100"/>
        </p:scale>
        <p:origin x="89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E71693C-91AE-4232-AD3E-96FFEBF3A99C}"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F9750FA7-8EC3-4B6F-BFCD-18DACF2AED3B}">
      <dgm:prSet/>
      <dgm:spPr>
        <a:solidFill>
          <a:schemeClr val="accent1">
            <a:lumMod val="50000"/>
          </a:schemeClr>
        </a:solidFill>
      </dgm:spPr>
      <dgm:t>
        <a:bodyPr/>
        <a:lstStyle/>
        <a:p>
          <a:r>
            <a:rPr lang="en-US" dirty="0"/>
            <a:t>1. Does the Charter Apply?</a:t>
          </a:r>
        </a:p>
      </dgm:t>
    </dgm:pt>
    <dgm:pt modelId="{45634D82-62A4-43AB-BE1A-4B1002294501}" type="parTrans" cxnId="{EE72DFF4-4FC2-4633-B39C-615E29FD1BC6}">
      <dgm:prSet/>
      <dgm:spPr/>
      <dgm:t>
        <a:bodyPr/>
        <a:lstStyle/>
        <a:p>
          <a:endParaRPr lang="en-US"/>
        </a:p>
      </dgm:t>
    </dgm:pt>
    <dgm:pt modelId="{C6453ED1-ABF4-492A-8D00-2987FB156114}" type="sibTrans" cxnId="{EE72DFF4-4FC2-4633-B39C-615E29FD1BC6}">
      <dgm:prSet/>
      <dgm:spPr/>
      <dgm:t>
        <a:bodyPr/>
        <a:lstStyle/>
        <a:p>
          <a:endParaRPr lang="en-US"/>
        </a:p>
      </dgm:t>
    </dgm:pt>
    <dgm:pt modelId="{36FD87E7-74C0-40E9-8601-7CBC8FC831A8}">
      <dgm:prSet/>
      <dgm:spPr>
        <a:solidFill>
          <a:schemeClr val="accent1">
            <a:lumMod val="75000"/>
          </a:schemeClr>
        </a:solidFill>
      </dgm:spPr>
      <dgm:t>
        <a:bodyPr/>
        <a:lstStyle/>
        <a:p>
          <a:r>
            <a:rPr lang="en-US" dirty="0"/>
            <a:t>2. Has a Charter Right or Freedom Been Infringed?</a:t>
          </a:r>
        </a:p>
      </dgm:t>
    </dgm:pt>
    <dgm:pt modelId="{C3FD50C6-7793-4A26-B837-264F59E3E26B}" type="parTrans" cxnId="{A56710EB-2083-4E25-AD37-F527987974D8}">
      <dgm:prSet/>
      <dgm:spPr/>
      <dgm:t>
        <a:bodyPr/>
        <a:lstStyle/>
        <a:p>
          <a:endParaRPr lang="en-US"/>
        </a:p>
      </dgm:t>
    </dgm:pt>
    <dgm:pt modelId="{11FF73E2-D845-4C78-8D10-FD63011FBCFD}" type="sibTrans" cxnId="{A56710EB-2083-4E25-AD37-F527987974D8}">
      <dgm:prSet/>
      <dgm:spPr/>
      <dgm:t>
        <a:bodyPr/>
        <a:lstStyle/>
        <a:p>
          <a:endParaRPr lang="en-US"/>
        </a:p>
      </dgm:t>
    </dgm:pt>
    <dgm:pt modelId="{DC1076B8-27E3-4FDC-9508-88D99CA4D369}">
      <dgm:prSet/>
      <dgm:spPr>
        <a:solidFill>
          <a:schemeClr val="accent1">
            <a:lumMod val="60000"/>
            <a:lumOff val="40000"/>
          </a:schemeClr>
        </a:solidFill>
      </dgm:spPr>
      <dgm:t>
        <a:bodyPr/>
        <a:lstStyle/>
        <a:p>
          <a:r>
            <a:rPr lang="en-US"/>
            <a:t>3. Does the Reasonable limits Clause Justify the Infringement?</a:t>
          </a:r>
        </a:p>
      </dgm:t>
    </dgm:pt>
    <dgm:pt modelId="{2F6B2E09-312B-41ED-9F76-CD6A2641F199}" type="parTrans" cxnId="{8233A68D-EFD6-4216-A29A-8CE130B2AE06}">
      <dgm:prSet/>
      <dgm:spPr/>
      <dgm:t>
        <a:bodyPr/>
        <a:lstStyle/>
        <a:p>
          <a:endParaRPr lang="en-US"/>
        </a:p>
      </dgm:t>
    </dgm:pt>
    <dgm:pt modelId="{348AAB6C-057A-4CBC-AA30-5D2C8673541A}" type="sibTrans" cxnId="{8233A68D-EFD6-4216-A29A-8CE130B2AE06}">
      <dgm:prSet/>
      <dgm:spPr/>
      <dgm:t>
        <a:bodyPr/>
        <a:lstStyle/>
        <a:p>
          <a:endParaRPr lang="en-US"/>
        </a:p>
      </dgm:t>
    </dgm:pt>
    <dgm:pt modelId="{E9617F65-3BBF-40D6-AB3E-46B8DF1989B7}">
      <dgm:prSet/>
      <dgm:spPr>
        <a:solidFill>
          <a:schemeClr val="accent1">
            <a:lumMod val="40000"/>
            <a:lumOff val="60000"/>
          </a:schemeClr>
        </a:solidFill>
      </dgm:spPr>
      <dgm:t>
        <a:bodyPr/>
        <a:lstStyle/>
        <a:p>
          <a:r>
            <a:rPr lang="en-US"/>
            <a:t>4. If Not, Is there a Remedy under the Charter?</a:t>
          </a:r>
        </a:p>
      </dgm:t>
    </dgm:pt>
    <dgm:pt modelId="{F8935B06-C283-4A54-A378-4CEF71D76092}" type="parTrans" cxnId="{B9FFE561-B20A-4144-82B8-0A4440857D77}">
      <dgm:prSet/>
      <dgm:spPr/>
      <dgm:t>
        <a:bodyPr/>
        <a:lstStyle/>
        <a:p>
          <a:endParaRPr lang="en-US"/>
        </a:p>
      </dgm:t>
    </dgm:pt>
    <dgm:pt modelId="{3EE4784C-9EBB-408D-82E8-72985B3E2851}" type="sibTrans" cxnId="{B9FFE561-B20A-4144-82B8-0A4440857D77}">
      <dgm:prSet/>
      <dgm:spPr/>
      <dgm:t>
        <a:bodyPr/>
        <a:lstStyle/>
        <a:p>
          <a:endParaRPr lang="en-US"/>
        </a:p>
      </dgm:t>
    </dgm:pt>
    <dgm:pt modelId="{E27BE45A-2D03-344D-9DA7-B9A11440AF82}" type="pres">
      <dgm:prSet presAssocID="{6E71693C-91AE-4232-AD3E-96FFEBF3A99C}" presName="linear" presStyleCnt="0">
        <dgm:presLayoutVars>
          <dgm:animLvl val="lvl"/>
          <dgm:resizeHandles val="exact"/>
        </dgm:presLayoutVars>
      </dgm:prSet>
      <dgm:spPr/>
    </dgm:pt>
    <dgm:pt modelId="{BCBE8B7B-F62E-CB44-BCF1-B2655E73C439}" type="pres">
      <dgm:prSet presAssocID="{F9750FA7-8EC3-4B6F-BFCD-18DACF2AED3B}" presName="parentText" presStyleLbl="node1" presStyleIdx="0" presStyleCnt="4">
        <dgm:presLayoutVars>
          <dgm:chMax val="0"/>
          <dgm:bulletEnabled val="1"/>
        </dgm:presLayoutVars>
      </dgm:prSet>
      <dgm:spPr/>
    </dgm:pt>
    <dgm:pt modelId="{06EF82A0-4093-6045-A6B6-A81656F68A10}" type="pres">
      <dgm:prSet presAssocID="{C6453ED1-ABF4-492A-8D00-2987FB156114}" presName="spacer" presStyleCnt="0"/>
      <dgm:spPr/>
    </dgm:pt>
    <dgm:pt modelId="{480D7959-5AC6-1B42-9BA3-CF9C1C3F3B55}" type="pres">
      <dgm:prSet presAssocID="{36FD87E7-74C0-40E9-8601-7CBC8FC831A8}" presName="parentText" presStyleLbl="node1" presStyleIdx="1" presStyleCnt="4">
        <dgm:presLayoutVars>
          <dgm:chMax val="0"/>
          <dgm:bulletEnabled val="1"/>
        </dgm:presLayoutVars>
      </dgm:prSet>
      <dgm:spPr/>
    </dgm:pt>
    <dgm:pt modelId="{BC786A80-BB79-BD4C-8495-C6805AA38F76}" type="pres">
      <dgm:prSet presAssocID="{11FF73E2-D845-4C78-8D10-FD63011FBCFD}" presName="spacer" presStyleCnt="0"/>
      <dgm:spPr/>
    </dgm:pt>
    <dgm:pt modelId="{9314E613-5D79-394E-BAE9-2AEB5A0A0B16}" type="pres">
      <dgm:prSet presAssocID="{DC1076B8-27E3-4FDC-9508-88D99CA4D369}" presName="parentText" presStyleLbl="node1" presStyleIdx="2" presStyleCnt="4">
        <dgm:presLayoutVars>
          <dgm:chMax val="0"/>
          <dgm:bulletEnabled val="1"/>
        </dgm:presLayoutVars>
      </dgm:prSet>
      <dgm:spPr/>
    </dgm:pt>
    <dgm:pt modelId="{DCED712C-A5D9-BE4C-8F68-0A8D127D8281}" type="pres">
      <dgm:prSet presAssocID="{348AAB6C-057A-4CBC-AA30-5D2C8673541A}" presName="spacer" presStyleCnt="0"/>
      <dgm:spPr/>
    </dgm:pt>
    <dgm:pt modelId="{0D887E76-9AFC-2D4B-98E0-06EF4D078929}" type="pres">
      <dgm:prSet presAssocID="{E9617F65-3BBF-40D6-AB3E-46B8DF1989B7}" presName="parentText" presStyleLbl="node1" presStyleIdx="3" presStyleCnt="4">
        <dgm:presLayoutVars>
          <dgm:chMax val="0"/>
          <dgm:bulletEnabled val="1"/>
        </dgm:presLayoutVars>
      </dgm:prSet>
      <dgm:spPr/>
    </dgm:pt>
  </dgm:ptLst>
  <dgm:cxnLst>
    <dgm:cxn modelId="{FF144E54-19C0-B046-9917-3D745C958AA8}" type="presOf" srcId="{F9750FA7-8EC3-4B6F-BFCD-18DACF2AED3B}" destId="{BCBE8B7B-F62E-CB44-BCF1-B2655E73C439}" srcOrd="0" destOrd="0" presId="urn:microsoft.com/office/officeart/2005/8/layout/vList2"/>
    <dgm:cxn modelId="{B9FFE561-B20A-4144-82B8-0A4440857D77}" srcId="{6E71693C-91AE-4232-AD3E-96FFEBF3A99C}" destId="{E9617F65-3BBF-40D6-AB3E-46B8DF1989B7}" srcOrd="3" destOrd="0" parTransId="{F8935B06-C283-4A54-A378-4CEF71D76092}" sibTransId="{3EE4784C-9EBB-408D-82E8-72985B3E2851}"/>
    <dgm:cxn modelId="{EE889380-4350-844D-A555-08B4CF78748D}" type="presOf" srcId="{36FD87E7-74C0-40E9-8601-7CBC8FC831A8}" destId="{480D7959-5AC6-1B42-9BA3-CF9C1C3F3B55}" srcOrd="0" destOrd="0" presId="urn:microsoft.com/office/officeart/2005/8/layout/vList2"/>
    <dgm:cxn modelId="{8233A68D-EFD6-4216-A29A-8CE130B2AE06}" srcId="{6E71693C-91AE-4232-AD3E-96FFEBF3A99C}" destId="{DC1076B8-27E3-4FDC-9508-88D99CA4D369}" srcOrd="2" destOrd="0" parTransId="{2F6B2E09-312B-41ED-9F76-CD6A2641F199}" sibTransId="{348AAB6C-057A-4CBC-AA30-5D2C8673541A}"/>
    <dgm:cxn modelId="{35F90CBB-6A25-4B4F-A70F-1F82275F276D}" type="presOf" srcId="{E9617F65-3BBF-40D6-AB3E-46B8DF1989B7}" destId="{0D887E76-9AFC-2D4B-98E0-06EF4D078929}" srcOrd="0" destOrd="0" presId="urn:microsoft.com/office/officeart/2005/8/layout/vList2"/>
    <dgm:cxn modelId="{1A4044C1-80DD-0047-A15B-322821111AC7}" type="presOf" srcId="{DC1076B8-27E3-4FDC-9508-88D99CA4D369}" destId="{9314E613-5D79-394E-BAE9-2AEB5A0A0B16}" srcOrd="0" destOrd="0" presId="urn:microsoft.com/office/officeart/2005/8/layout/vList2"/>
    <dgm:cxn modelId="{A56710EB-2083-4E25-AD37-F527987974D8}" srcId="{6E71693C-91AE-4232-AD3E-96FFEBF3A99C}" destId="{36FD87E7-74C0-40E9-8601-7CBC8FC831A8}" srcOrd="1" destOrd="0" parTransId="{C3FD50C6-7793-4A26-B837-264F59E3E26B}" sibTransId="{11FF73E2-D845-4C78-8D10-FD63011FBCFD}"/>
    <dgm:cxn modelId="{EE72DFF4-4FC2-4633-B39C-615E29FD1BC6}" srcId="{6E71693C-91AE-4232-AD3E-96FFEBF3A99C}" destId="{F9750FA7-8EC3-4B6F-BFCD-18DACF2AED3B}" srcOrd="0" destOrd="0" parTransId="{45634D82-62A4-43AB-BE1A-4B1002294501}" sibTransId="{C6453ED1-ABF4-492A-8D00-2987FB156114}"/>
    <dgm:cxn modelId="{A5EC20FC-6787-1844-AC11-FCA6229C1D1D}" type="presOf" srcId="{6E71693C-91AE-4232-AD3E-96FFEBF3A99C}" destId="{E27BE45A-2D03-344D-9DA7-B9A11440AF82}" srcOrd="0" destOrd="0" presId="urn:microsoft.com/office/officeart/2005/8/layout/vList2"/>
    <dgm:cxn modelId="{870D1D88-2C3F-8F4A-8E80-B739EE3DA7B1}" type="presParOf" srcId="{E27BE45A-2D03-344D-9DA7-B9A11440AF82}" destId="{BCBE8B7B-F62E-CB44-BCF1-B2655E73C439}" srcOrd="0" destOrd="0" presId="urn:microsoft.com/office/officeart/2005/8/layout/vList2"/>
    <dgm:cxn modelId="{993CE2B1-8643-5046-9126-FD567E37C20C}" type="presParOf" srcId="{E27BE45A-2D03-344D-9DA7-B9A11440AF82}" destId="{06EF82A0-4093-6045-A6B6-A81656F68A10}" srcOrd="1" destOrd="0" presId="urn:microsoft.com/office/officeart/2005/8/layout/vList2"/>
    <dgm:cxn modelId="{E2B6EAC8-66A8-A747-89EC-D65D3DD970A6}" type="presParOf" srcId="{E27BE45A-2D03-344D-9DA7-B9A11440AF82}" destId="{480D7959-5AC6-1B42-9BA3-CF9C1C3F3B55}" srcOrd="2" destOrd="0" presId="urn:microsoft.com/office/officeart/2005/8/layout/vList2"/>
    <dgm:cxn modelId="{5A9FBFB3-B8CF-4E45-A65F-BEAE2CE8F015}" type="presParOf" srcId="{E27BE45A-2D03-344D-9DA7-B9A11440AF82}" destId="{BC786A80-BB79-BD4C-8495-C6805AA38F76}" srcOrd="3" destOrd="0" presId="urn:microsoft.com/office/officeart/2005/8/layout/vList2"/>
    <dgm:cxn modelId="{097BDC95-2F1B-1147-8700-77C0F47E1B03}" type="presParOf" srcId="{E27BE45A-2D03-344D-9DA7-B9A11440AF82}" destId="{9314E613-5D79-394E-BAE9-2AEB5A0A0B16}" srcOrd="4" destOrd="0" presId="urn:microsoft.com/office/officeart/2005/8/layout/vList2"/>
    <dgm:cxn modelId="{2938B93C-3931-A947-86BF-363A9BC0C000}" type="presParOf" srcId="{E27BE45A-2D03-344D-9DA7-B9A11440AF82}" destId="{DCED712C-A5D9-BE4C-8F68-0A8D127D8281}" srcOrd="5" destOrd="0" presId="urn:microsoft.com/office/officeart/2005/8/layout/vList2"/>
    <dgm:cxn modelId="{1BE532A5-A128-5246-ACC2-33D197BEC29A}" type="presParOf" srcId="{E27BE45A-2D03-344D-9DA7-B9A11440AF82}" destId="{0D887E76-9AFC-2D4B-98E0-06EF4D078929}"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BE8B7B-F62E-CB44-BCF1-B2655E73C439}">
      <dsp:nvSpPr>
        <dsp:cNvPr id="0" name=""/>
        <dsp:cNvSpPr/>
      </dsp:nvSpPr>
      <dsp:spPr>
        <a:xfrm>
          <a:off x="0" y="71693"/>
          <a:ext cx="6263640" cy="1271205"/>
        </a:xfrm>
        <a:prstGeom prst="roundRect">
          <a:avLst/>
        </a:prstGeom>
        <a:solidFill>
          <a:schemeClr val="accent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dirty="0"/>
            <a:t>1. Does the Charter Apply?</a:t>
          </a:r>
        </a:p>
      </dsp:txBody>
      <dsp:txXfrm>
        <a:off x="62055" y="133748"/>
        <a:ext cx="6139530" cy="1147095"/>
      </dsp:txXfrm>
    </dsp:sp>
    <dsp:sp modelId="{480D7959-5AC6-1B42-9BA3-CF9C1C3F3B55}">
      <dsp:nvSpPr>
        <dsp:cNvPr id="0" name=""/>
        <dsp:cNvSpPr/>
      </dsp:nvSpPr>
      <dsp:spPr>
        <a:xfrm>
          <a:off x="0" y="1435058"/>
          <a:ext cx="6263640" cy="1271205"/>
        </a:xfrm>
        <a:prstGeom prst="roundRect">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dirty="0"/>
            <a:t>2. Has a Charter Right or Freedom Been Infringed?</a:t>
          </a:r>
        </a:p>
      </dsp:txBody>
      <dsp:txXfrm>
        <a:off x="62055" y="1497113"/>
        <a:ext cx="6139530" cy="1147095"/>
      </dsp:txXfrm>
    </dsp:sp>
    <dsp:sp modelId="{9314E613-5D79-394E-BAE9-2AEB5A0A0B16}">
      <dsp:nvSpPr>
        <dsp:cNvPr id="0" name=""/>
        <dsp:cNvSpPr/>
      </dsp:nvSpPr>
      <dsp:spPr>
        <a:xfrm>
          <a:off x="0" y="2798423"/>
          <a:ext cx="6263640" cy="1271205"/>
        </a:xfrm>
        <a:prstGeom prst="roundRect">
          <a:avLst/>
        </a:prstGeom>
        <a:solidFill>
          <a:schemeClr val="accent1">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a:t>3. Does the Reasonable limits Clause Justify the Infringement?</a:t>
          </a:r>
        </a:p>
      </dsp:txBody>
      <dsp:txXfrm>
        <a:off x="62055" y="2860478"/>
        <a:ext cx="6139530" cy="1147095"/>
      </dsp:txXfrm>
    </dsp:sp>
    <dsp:sp modelId="{0D887E76-9AFC-2D4B-98E0-06EF4D078929}">
      <dsp:nvSpPr>
        <dsp:cNvPr id="0" name=""/>
        <dsp:cNvSpPr/>
      </dsp:nvSpPr>
      <dsp:spPr>
        <a:xfrm>
          <a:off x="0" y="4161789"/>
          <a:ext cx="6263640" cy="1271205"/>
        </a:xfrm>
        <a:prstGeom prst="roundRect">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a:t>4. If Not, Is there a Remedy under the Charter?</a:t>
          </a:r>
        </a:p>
      </dsp:txBody>
      <dsp:txXfrm>
        <a:off x="62055" y="4223844"/>
        <a:ext cx="6139530" cy="114709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69158D-A02E-7041-AE0F-C7D29ADD877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3936CA7-6359-3447-A3BD-880904C2B98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975879E-C2CB-C941-A907-4330DB884135}"/>
              </a:ext>
            </a:extLst>
          </p:cNvPr>
          <p:cNvSpPr>
            <a:spLocks noGrp="1"/>
          </p:cNvSpPr>
          <p:nvPr>
            <p:ph type="dt" sz="half" idx="10"/>
          </p:nvPr>
        </p:nvSpPr>
        <p:spPr/>
        <p:txBody>
          <a:bodyPr/>
          <a:lstStyle/>
          <a:p>
            <a:fld id="{20D2566C-647A-5A48-9734-26E6608F32C3}" type="datetimeFigureOut">
              <a:rPr lang="en-US" smtClean="0"/>
              <a:t>1/13/22</a:t>
            </a:fld>
            <a:endParaRPr lang="en-US"/>
          </a:p>
        </p:txBody>
      </p:sp>
      <p:sp>
        <p:nvSpPr>
          <p:cNvPr id="5" name="Footer Placeholder 4">
            <a:extLst>
              <a:ext uri="{FF2B5EF4-FFF2-40B4-BE49-F238E27FC236}">
                <a16:creationId xmlns:a16="http://schemas.microsoft.com/office/drawing/2014/main" id="{1F8F9041-E6E4-4347-93C3-092D650DCF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DFBC78-923F-354B-B666-8F6420FD61E9}"/>
              </a:ext>
            </a:extLst>
          </p:cNvPr>
          <p:cNvSpPr>
            <a:spLocks noGrp="1"/>
          </p:cNvSpPr>
          <p:nvPr>
            <p:ph type="sldNum" sz="quarter" idx="12"/>
          </p:nvPr>
        </p:nvSpPr>
        <p:spPr/>
        <p:txBody>
          <a:bodyPr/>
          <a:lstStyle/>
          <a:p>
            <a:fld id="{3641F7E4-B21B-E14E-823E-4FE8A442CE99}" type="slidenum">
              <a:rPr lang="en-US" smtClean="0"/>
              <a:t>‹#›</a:t>
            </a:fld>
            <a:endParaRPr lang="en-US"/>
          </a:p>
        </p:txBody>
      </p:sp>
    </p:spTree>
    <p:extLst>
      <p:ext uri="{BB962C8B-B14F-4D97-AF65-F5344CB8AC3E}">
        <p14:creationId xmlns:p14="http://schemas.microsoft.com/office/powerpoint/2010/main" val="25377352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CB2A6-6209-504E-B3BD-88A3946E67F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9757EBB-282E-954A-8D17-46EF194A676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90BA72-3088-5B49-B5EE-53D998773E69}"/>
              </a:ext>
            </a:extLst>
          </p:cNvPr>
          <p:cNvSpPr>
            <a:spLocks noGrp="1"/>
          </p:cNvSpPr>
          <p:nvPr>
            <p:ph type="dt" sz="half" idx="10"/>
          </p:nvPr>
        </p:nvSpPr>
        <p:spPr/>
        <p:txBody>
          <a:bodyPr/>
          <a:lstStyle/>
          <a:p>
            <a:fld id="{20D2566C-647A-5A48-9734-26E6608F32C3}" type="datetimeFigureOut">
              <a:rPr lang="en-US" smtClean="0"/>
              <a:t>1/13/22</a:t>
            </a:fld>
            <a:endParaRPr lang="en-US"/>
          </a:p>
        </p:txBody>
      </p:sp>
      <p:sp>
        <p:nvSpPr>
          <p:cNvPr id="5" name="Footer Placeholder 4">
            <a:extLst>
              <a:ext uri="{FF2B5EF4-FFF2-40B4-BE49-F238E27FC236}">
                <a16:creationId xmlns:a16="http://schemas.microsoft.com/office/drawing/2014/main" id="{994A57D8-BEBD-5342-905B-D8291096E1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AB7270-CAA4-AD4B-B122-3A42332E4DBB}"/>
              </a:ext>
            </a:extLst>
          </p:cNvPr>
          <p:cNvSpPr>
            <a:spLocks noGrp="1"/>
          </p:cNvSpPr>
          <p:nvPr>
            <p:ph type="sldNum" sz="quarter" idx="12"/>
          </p:nvPr>
        </p:nvSpPr>
        <p:spPr/>
        <p:txBody>
          <a:bodyPr/>
          <a:lstStyle/>
          <a:p>
            <a:fld id="{3641F7E4-B21B-E14E-823E-4FE8A442CE99}" type="slidenum">
              <a:rPr lang="en-US" smtClean="0"/>
              <a:t>‹#›</a:t>
            </a:fld>
            <a:endParaRPr lang="en-US"/>
          </a:p>
        </p:txBody>
      </p:sp>
    </p:spTree>
    <p:extLst>
      <p:ext uri="{BB962C8B-B14F-4D97-AF65-F5344CB8AC3E}">
        <p14:creationId xmlns:p14="http://schemas.microsoft.com/office/powerpoint/2010/main" val="1012780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96E8F36-455A-124F-8FB8-119CF0772A4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B8C8192-13A4-3244-AEE4-B050D4AB317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33D8DD-34A2-7B47-B979-D60DBD13059D}"/>
              </a:ext>
            </a:extLst>
          </p:cNvPr>
          <p:cNvSpPr>
            <a:spLocks noGrp="1"/>
          </p:cNvSpPr>
          <p:nvPr>
            <p:ph type="dt" sz="half" idx="10"/>
          </p:nvPr>
        </p:nvSpPr>
        <p:spPr/>
        <p:txBody>
          <a:bodyPr/>
          <a:lstStyle/>
          <a:p>
            <a:fld id="{20D2566C-647A-5A48-9734-26E6608F32C3}" type="datetimeFigureOut">
              <a:rPr lang="en-US" smtClean="0"/>
              <a:t>1/13/22</a:t>
            </a:fld>
            <a:endParaRPr lang="en-US"/>
          </a:p>
        </p:txBody>
      </p:sp>
      <p:sp>
        <p:nvSpPr>
          <p:cNvPr id="5" name="Footer Placeholder 4">
            <a:extLst>
              <a:ext uri="{FF2B5EF4-FFF2-40B4-BE49-F238E27FC236}">
                <a16:creationId xmlns:a16="http://schemas.microsoft.com/office/drawing/2014/main" id="{80E2D167-BF32-D74F-9C3D-D51CB2923F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A9BEE3-A24B-8747-9857-ED4072A8DEF2}"/>
              </a:ext>
            </a:extLst>
          </p:cNvPr>
          <p:cNvSpPr>
            <a:spLocks noGrp="1"/>
          </p:cNvSpPr>
          <p:nvPr>
            <p:ph type="sldNum" sz="quarter" idx="12"/>
          </p:nvPr>
        </p:nvSpPr>
        <p:spPr/>
        <p:txBody>
          <a:bodyPr/>
          <a:lstStyle/>
          <a:p>
            <a:fld id="{3641F7E4-B21B-E14E-823E-4FE8A442CE99}" type="slidenum">
              <a:rPr lang="en-US" smtClean="0"/>
              <a:t>‹#›</a:t>
            </a:fld>
            <a:endParaRPr lang="en-US"/>
          </a:p>
        </p:txBody>
      </p:sp>
    </p:spTree>
    <p:extLst>
      <p:ext uri="{BB962C8B-B14F-4D97-AF65-F5344CB8AC3E}">
        <p14:creationId xmlns:p14="http://schemas.microsoft.com/office/powerpoint/2010/main" val="569604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5B5D0-4723-BB4C-BECE-E4FA5B2560C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3609A8E-2918-4543-9A31-CFFBD544B9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A83D08-D213-184B-83E8-E33206D59FD6}"/>
              </a:ext>
            </a:extLst>
          </p:cNvPr>
          <p:cNvSpPr>
            <a:spLocks noGrp="1"/>
          </p:cNvSpPr>
          <p:nvPr>
            <p:ph type="dt" sz="half" idx="10"/>
          </p:nvPr>
        </p:nvSpPr>
        <p:spPr/>
        <p:txBody>
          <a:bodyPr/>
          <a:lstStyle/>
          <a:p>
            <a:fld id="{20D2566C-647A-5A48-9734-26E6608F32C3}" type="datetimeFigureOut">
              <a:rPr lang="en-US" smtClean="0"/>
              <a:t>1/13/22</a:t>
            </a:fld>
            <a:endParaRPr lang="en-US"/>
          </a:p>
        </p:txBody>
      </p:sp>
      <p:sp>
        <p:nvSpPr>
          <p:cNvPr id="5" name="Footer Placeholder 4">
            <a:extLst>
              <a:ext uri="{FF2B5EF4-FFF2-40B4-BE49-F238E27FC236}">
                <a16:creationId xmlns:a16="http://schemas.microsoft.com/office/drawing/2014/main" id="{B546867C-7F5A-7048-A801-767601BE86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83FF43-8E73-A946-9568-8BC1D7F8C2F5}"/>
              </a:ext>
            </a:extLst>
          </p:cNvPr>
          <p:cNvSpPr>
            <a:spLocks noGrp="1"/>
          </p:cNvSpPr>
          <p:nvPr>
            <p:ph type="sldNum" sz="quarter" idx="12"/>
          </p:nvPr>
        </p:nvSpPr>
        <p:spPr/>
        <p:txBody>
          <a:bodyPr/>
          <a:lstStyle/>
          <a:p>
            <a:fld id="{3641F7E4-B21B-E14E-823E-4FE8A442CE99}" type="slidenum">
              <a:rPr lang="en-US" smtClean="0"/>
              <a:t>‹#›</a:t>
            </a:fld>
            <a:endParaRPr lang="en-US"/>
          </a:p>
        </p:txBody>
      </p:sp>
    </p:spTree>
    <p:extLst>
      <p:ext uri="{BB962C8B-B14F-4D97-AF65-F5344CB8AC3E}">
        <p14:creationId xmlns:p14="http://schemas.microsoft.com/office/powerpoint/2010/main" val="2759416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9DE2C-C66D-1C47-B9F9-BDA46A98705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4720C75-49D9-324B-848A-FC15D859A58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3F35D4E-3B62-1F4F-B220-379747B79DFC}"/>
              </a:ext>
            </a:extLst>
          </p:cNvPr>
          <p:cNvSpPr>
            <a:spLocks noGrp="1"/>
          </p:cNvSpPr>
          <p:nvPr>
            <p:ph type="dt" sz="half" idx="10"/>
          </p:nvPr>
        </p:nvSpPr>
        <p:spPr/>
        <p:txBody>
          <a:bodyPr/>
          <a:lstStyle/>
          <a:p>
            <a:fld id="{20D2566C-647A-5A48-9734-26E6608F32C3}" type="datetimeFigureOut">
              <a:rPr lang="en-US" smtClean="0"/>
              <a:t>1/13/22</a:t>
            </a:fld>
            <a:endParaRPr lang="en-US"/>
          </a:p>
        </p:txBody>
      </p:sp>
      <p:sp>
        <p:nvSpPr>
          <p:cNvPr id="5" name="Footer Placeholder 4">
            <a:extLst>
              <a:ext uri="{FF2B5EF4-FFF2-40B4-BE49-F238E27FC236}">
                <a16:creationId xmlns:a16="http://schemas.microsoft.com/office/drawing/2014/main" id="{A976DD31-4DB3-8144-BA33-E715390173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276F52-001D-7C4F-8E0D-0BEA0FF942BE}"/>
              </a:ext>
            </a:extLst>
          </p:cNvPr>
          <p:cNvSpPr>
            <a:spLocks noGrp="1"/>
          </p:cNvSpPr>
          <p:nvPr>
            <p:ph type="sldNum" sz="quarter" idx="12"/>
          </p:nvPr>
        </p:nvSpPr>
        <p:spPr/>
        <p:txBody>
          <a:bodyPr/>
          <a:lstStyle/>
          <a:p>
            <a:fld id="{3641F7E4-B21B-E14E-823E-4FE8A442CE99}" type="slidenum">
              <a:rPr lang="en-US" smtClean="0"/>
              <a:t>‹#›</a:t>
            </a:fld>
            <a:endParaRPr lang="en-US"/>
          </a:p>
        </p:txBody>
      </p:sp>
    </p:spTree>
    <p:extLst>
      <p:ext uri="{BB962C8B-B14F-4D97-AF65-F5344CB8AC3E}">
        <p14:creationId xmlns:p14="http://schemas.microsoft.com/office/powerpoint/2010/main" val="1338007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0C9E9-5E27-6A4D-B7B8-31469BE5A3A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516584D-8004-3644-A4D0-570CB4C02F4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86D0AF-6535-A04F-A219-DB4B1059B2D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79FF77B-A12E-6E4E-979B-E407FF004168}"/>
              </a:ext>
            </a:extLst>
          </p:cNvPr>
          <p:cNvSpPr>
            <a:spLocks noGrp="1"/>
          </p:cNvSpPr>
          <p:nvPr>
            <p:ph type="dt" sz="half" idx="10"/>
          </p:nvPr>
        </p:nvSpPr>
        <p:spPr/>
        <p:txBody>
          <a:bodyPr/>
          <a:lstStyle/>
          <a:p>
            <a:fld id="{20D2566C-647A-5A48-9734-26E6608F32C3}" type="datetimeFigureOut">
              <a:rPr lang="en-US" smtClean="0"/>
              <a:t>1/13/22</a:t>
            </a:fld>
            <a:endParaRPr lang="en-US"/>
          </a:p>
        </p:txBody>
      </p:sp>
      <p:sp>
        <p:nvSpPr>
          <p:cNvPr id="6" name="Footer Placeholder 5">
            <a:extLst>
              <a:ext uri="{FF2B5EF4-FFF2-40B4-BE49-F238E27FC236}">
                <a16:creationId xmlns:a16="http://schemas.microsoft.com/office/drawing/2014/main" id="{C3AA4BBF-8429-2E48-94A7-ACF1F9D211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2D2935-818C-C049-9DD2-6C126A8BBE43}"/>
              </a:ext>
            </a:extLst>
          </p:cNvPr>
          <p:cNvSpPr>
            <a:spLocks noGrp="1"/>
          </p:cNvSpPr>
          <p:nvPr>
            <p:ph type="sldNum" sz="quarter" idx="12"/>
          </p:nvPr>
        </p:nvSpPr>
        <p:spPr/>
        <p:txBody>
          <a:bodyPr/>
          <a:lstStyle/>
          <a:p>
            <a:fld id="{3641F7E4-B21B-E14E-823E-4FE8A442CE99}" type="slidenum">
              <a:rPr lang="en-US" smtClean="0"/>
              <a:t>‹#›</a:t>
            </a:fld>
            <a:endParaRPr lang="en-US"/>
          </a:p>
        </p:txBody>
      </p:sp>
    </p:spTree>
    <p:extLst>
      <p:ext uri="{BB962C8B-B14F-4D97-AF65-F5344CB8AC3E}">
        <p14:creationId xmlns:p14="http://schemas.microsoft.com/office/powerpoint/2010/main" val="4037004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D62DB-B67E-A94E-A503-CBCAB01C0A6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E7499FA-5B0A-A448-B17E-997DCA1DE7F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6D0BC96-B225-4648-B9E6-7DC3986E20B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A42ECB9-8A3B-E849-8082-9F91F8EF16C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33F102F-52F6-3341-B088-FBC1457608F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076267C-9D31-8D4B-9D52-EA55FE641484}"/>
              </a:ext>
            </a:extLst>
          </p:cNvPr>
          <p:cNvSpPr>
            <a:spLocks noGrp="1"/>
          </p:cNvSpPr>
          <p:nvPr>
            <p:ph type="dt" sz="half" idx="10"/>
          </p:nvPr>
        </p:nvSpPr>
        <p:spPr/>
        <p:txBody>
          <a:bodyPr/>
          <a:lstStyle/>
          <a:p>
            <a:fld id="{20D2566C-647A-5A48-9734-26E6608F32C3}" type="datetimeFigureOut">
              <a:rPr lang="en-US" smtClean="0"/>
              <a:t>1/13/22</a:t>
            </a:fld>
            <a:endParaRPr lang="en-US"/>
          </a:p>
        </p:txBody>
      </p:sp>
      <p:sp>
        <p:nvSpPr>
          <p:cNvPr id="8" name="Footer Placeholder 7">
            <a:extLst>
              <a:ext uri="{FF2B5EF4-FFF2-40B4-BE49-F238E27FC236}">
                <a16:creationId xmlns:a16="http://schemas.microsoft.com/office/drawing/2014/main" id="{42B83190-15F4-E846-893B-48D00E83CB1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D107207-2A1B-2749-A1B7-DF5670F80092}"/>
              </a:ext>
            </a:extLst>
          </p:cNvPr>
          <p:cNvSpPr>
            <a:spLocks noGrp="1"/>
          </p:cNvSpPr>
          <p:nvPr>
            <p:ph type="sldNum" sz="quarter" idx="12"/>
          </p:nvPr>
        </p:nvSpPr>
        <p:spPr/>
        <p:txBody>
          <a:bodyPr/>
          <a:lstStyle/>
          <a:p>
            <a:fld id="{3641F7E4-B21B-E14E-823E-4FE8A442CE99}" type="slidenum">
              <a:rPr lang="en-US" smtClean="0"/>
              <a:t>‹#›</a:t>
            </a:fld>
            <a:endParaRPr lang="en-US"/>
          </a:p>
        </p:txBody>
      </p:sp>
    </p:spTree>
    <p:extLst>
      <p:ext uri="{BB962C8B-B14F-4D97-AF65-F5344CB8AC3E}">
        <p14:creationId xmlns:p14="http://schemas.microsoft.com/office/powerpoint/2010/main" val="465051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E04F1-485D-8348-B2D0-69352C8B991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39617D4-ADFC-FD42-A0C9-669C113A1664}"/>
              </a:ext>
            </a:extLst>
          </p:cNvPr>
          <p:cNvSpPr>
            <a:spLocks noGrp="1"/>
          </p:cNvSpPr>
          <p:nvPr>
            <p:ph type="dt" sz="half" idx="10"/>
          </p:nvPr>
        </p:nvSpPr>
        <p:spPr/>
        <p:txBody>
          <a:bodyPr/>
          <a:lstStyle/>
          <a:p>
            <a:fld id="{20D2566C-647A-5A48-9734-26E6608F32C3}" type="datetimeFigureOut">
              <a:rPr lang="en-US" smtClean="0"/>
              <a:t>1/13/22</a:t>
            </a:fld>
            <a:endParaRPr lang="en-US"/>
          </a:p>
        </p:txBody>
      </p:sp>
      <p:sp>
        <p:nvSpPr>
          <p:cNvPr id="4" name="Footer Placeholder 3">
            <a:extLst>
              <a:ext uri="{FF2B5EF4-FFF2-40B4-BE49-F238E27FC236}">
                <a16:creationId xmlns:a16="http://schemas.microsoft.com/office/drawing/2014/main" id="{145A5A6A-99B5-F849-93FB-BA5014B2E5C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9083E4D-5437-4B49-BE1B-E0975110EDE1}"/>
              </a:ext>
            </a:extLst>
          </p:cNvPr>
          <p:cNvSpPr>
            <a:spLocks noGrp="1"/>
          </p:cNvSpPr>
          <p:nvPr>
            <p:ph type="sldNum" sz="quarter" idx="12"/>
          </p:nvPr>
        </p:nvSpPr>
        <p:spPr/>
        <p:txBody>
          <a:bodyPr/>
          <a:lstStyle/>
          <a:p>
            <a:fld id="{3641F7E4-B21B-E14E-823E-4FE8A442CE99}" type="slidenum">
              <a:rPr lang="en-US" smtClean="0"/>
              <a:t>‹#›</a:t>
            </a:fld>
            <a:endParaRPr lang="en-US"/>
          </a:p>
        </p:txBody>
      </p:sp>
    </p:spTree>
    <p:extLst>
      <p:ext uri="{BB962C8B-B14F-4D97-AF65-F5344CB8AC3E}">
        <p14:creationId xmlns:p14="http://schemas.microsoft.com/office/powerpoint/2010/main" val="1095204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37F9BFB-EAD2-9748-B922-42CC16DBB3EA}"/>
              </a:ext>
            </a:extLst>
          </p:cNvPr>
          <p:cNvSpPr>
            <a:spLocks noGrp="1"/>
          </p:cNvSpPr>
          <p:nvPr>
            <p:ph type="dt" sz="half" idx="10"/>
          </p:nvPr>
        </p:nvSpPr>
        <p:spPr/>
        <p:txBody>
          <a:bodyPr/>
          <a:lstStyle/>
          <a:p>
            <a:fld id="{20D2566C-647A-5A48-9734-26E6608F32C3}" type="datetimeFigureOut">
              <a:rPr lang="en-US" smtClean="0"/>
              <a:t>1/13/22</a:t>
            </a:fld>
            <a:endParaRPr lang="en-US"/>
          </a:p>
        </p:txBody>
      </p:sp>
      <p:sp>
        <p:nvSpPr>
          <p:cNvPr id="3" name="Footer Placeholder 2">
            <a:extLst>
              <a:ext uri="{FF2B5EF4-FFF2-40B4-BE49-F238E27FC236}">
                <a16:creationId xmlns:a16="http://schemas.microsoft.com/office/drawing/2014/main" id="{D005DB60-2D49-4144-99D8-DD142319BF7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5B7E281-1B4F-5045-87C7-9923F8529BFF}"/>
              </a:ext>
            </a:extLst>
          </p:cNvPr>
          <p:cNvSpPr>
            <a:spLocks noGrp="1"/>
          </p:cNvSpPr>
          <p:nvPr>
            <p:ph type="sldNum" sz="quarter" idx="12"/>
          </p:nvPr>
        </p:nvSpPr>
        <p:spPr/>
        <p:txBody>
          <a:bodyPr/>
          <a:lstStyle/>
          <a:p>
            <a:fld id="{3641F7E4-B21B-E14E-823E-4FE8A442CE99}" type="slidenum">
              <a:rPr lang="en-US" smtClean="0"/>
              <a:t>‹#›</a:t>
            </a:fld>
            <a:endParaRPr lang="en-US"/>
          </a:p>
        </p:txBody>
      </p:sp>
    </p:spTree>
    <p:extLst>
      <p:ext uri="{BB962C8B-B14F-4D97-AF65-F5344CB8AC3E}">
        <p14:creationId xmlns:p14="http://schemas.microsoft.com/office/powerpoint/2010/main" val="2302349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B8E66-1E6B-9740-BC51-96BB27AEF25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54DC3AA-A735-BC4C-81AF-A9AB27E5B7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AEB55C-2E3A-9649-9A17-32FF213E0E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EFDEC0-10BE-244E-A3FB-AF24AC3EC560}"/>
              </a:ext>
            </a:extLst>
          </p:cNvPr>
          <p:cNvSpPr>
            <a:spLocks noGrp="1"/>
          </p:cNvSpPr>
          <p:nvPr>
            <p:ph type="dt" sz="half" idx="10"/>
          </p:nvPr>
        </p:nvSpPr>
        <p:spPr/>
        <p:txBody>
          <a:bodyPr/>
          <a:lstStyle/>
          <a:p>
            <a:fld id="{20D2566C-647A-5A48-9734-26E6608F32C3}" type="datetimeFigureOut">
              <a:rPr lang="en-US" smtClean="0"/>
              <a:t>1/13/22</a:t>
            </a:fld>
            <a:endParaRPr lang="en-US"/>
          </a:p>
        </p:txBody>
      </p:sp>
      <p:sp>
        <p:nvSpPr>
          <p:cNvPr id="6" name="Footer Placeholder 5">
            <a:extLst>
              <a:ext uri="{FF2B5EF4-FFF2-40B4-BE49-F238E27FC236}">
                <a16:creationId xmlns:a16="http://schemas.microsoft.com/office/drawing/2014/main" id="{AA34089A-CC12-9541-85C3-89F9121D7E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6F7208-CDC0-0641-999B-F2056E56D91D}"/>
              </a:ext>
            </a:extLst>
          </p:cNvPr>
          <p:cNvSpPr>
            <a:spLocks noGrp="1"/>
          </p:cNvSpPr>
          <p:nvPr>
            <p:ph type="sldNum" sz="quarter" idx="12"/>
          </p:nvPr>
        </p:nvSpPr>
        <p:spPr/>
        <p:txBody>
          <a:bodyPr/>
          <a:lstStyle/>
          <a:p>
            <a:fld id="{3641F7E4-B21B-E14E-823E-4FE8A442CE99}" type="slidenum">
              <a:rPr lang="en-US" smtClean="0"/>
              <a:t>‹#›</a:t>
            </a:fld>
            <a:endParaRPr lang="en-US"/>
          </a:p>
        </p:txBody>
      </p:sp>
    </p:spTree>
    <p:extLst>
      <p:ext uri="{BB962C8B-B14F-4D97-AF65-F5344CB8AC3E}">
        <p14:creationId xmlns:p14="http://schemas.microsoft.com/office/powerpoint/2010/main" val="810904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3B977A-1834-0349-A837-4E0855C97C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6597D4A-0C41-FC4D-8F58-E9ECFE80220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F707846-6A4D-3842-B743-CF7311FCC3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11D794-C3A7-A248-A8C4-779674E2615A}"/>
              </a:ext>
            </a:extLst>
          </p:cNvPr>
          <p:cNvSpPr>
            <a:spLocks noGrp="1"/>
          </p:cNvSpPr>
          <p:nvPr>
            <p:ph type="dt" sz="half" idx="10"/>
          </p:nvPr>
        </p:nvSpPr>
        <p:spPr/>
        <p:txBody>
          <a:bodyPr/>
          <a:lstStyle/>
          <a:p>
            <a:fld id="{20D2566C-647A-5A48-9734-26E6608F32C3}" type="datetimeFigureOut">
              <a:rPr lang="en-US" smtClean="0"/>
              <a:t>1/13/22</a:t>
            </a:fld>
            <a:endParaRPr lang="en-US"/>
          </a:p>
        </p:txBody>
      </p:sp>
      <p:sp>
        <p:nvSpPr>
          <p:cNvPr id="6" name="Footer Placeholder 5">
            <a:extLst>
              <a:ext uri="{FF2B5EF4-FFF2-40B4-BE49-F238E27FC236}">
                <a16:creationId xmlns:a16="http://schemas.microsoft.com/office/drawing/2014/main" id="{FC7E96F4-BB3C-3544-8C28-5B443F9353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D8DED1D-2AA4-A34C-8073-CC8CEA8367C9}"/>
              </a:ext>
            </a:extLst>
          </p:cNvPr>
          <p:cNvSpPr>
            <a:spLocks noGrp="1"/>
          </p:cNvSpPr>
          <p:nvPr>
            <p:ph type="sldNum" sz="quarter" idx="12"/>
          </p:nvPr>
        </p:nvSpPr>
        <p:spPr/>
        <p:txBody>
          <a:bodyPr/>
          <a:lstStyle/>
          <a:p>
            <a:fld id="{3641F7E4-B21B-E14E-823E-4FE8A442CE99}" type="slidenum">
              <a:rPr lang="en-US" smtClean="0"/>
              <a:t>‹#›</a:t>
            </a:fld>
            <a:endParaRPr lang="en-US"/>
          </a:p>
        </p:txBody>
      </p:sp>
    </p:spTree>
    <p:extLst>
      <p:ext uri="{BB962C8B-B14F-4D97-AF65-F5344CB8AC3E}">
        <p14:creationId xmlns:p14="http://schemas.microsoft.com/office/powerpoint/2010/main" val="1419337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4AD60C0-9C12-EE4B-92E5-C1B6C5E0568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2A71E57-B626-8243-ADA3-E38C6BAE4FA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F9508E-CF7E-9D43-AE70-9857240CDF9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D2566C-647A-5A48-9734-26E6608F32C3}" type="datetimeFigureOut">
              <a:rPr lang="en-US" smtClean="0"/>
              <a:t>1/13/22</a:t>
            </a:fld>
            <a:endParaRPr lang="en-US"/>
          </a:p>
        </p:txBody>
      </p:sp>
      <p:sp>
        <p:nvSpPr>
          <p:cNvPr id="5" name="Footer Placeholder 4">
            <a:extLst>
              <a:ext uri="{FF2B5EF4-FFF2-40B4-BE49-F238E27FC236}">
                <a16:creationId xmlns:a16="http://schemas.microsoft.com/office/drawing/2014/main" id="{CCC940BD-A5F6-3B48-BA99-74DB60112B3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2386246-3DD2-9B4D-96F9-B9C53EB7E47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41F7E4-B21B-E14E-823E-4FE8A442CE99}" type="slidenum">
              <a:rPr lang="en-US" smtClean="0"/>
              <a:t>‹#›</a:t>
            </a:fld>
            <a:endParaRPr lang="en-US"/>
          </a:p>
        </p:txBody>
      </p:sp>
    </p:spTree>
    <p:extLst>
      <p:ext uri="{BB962C8B-B14F-4D97-AF65-F5344CB8AC3E}">
        <p14:creationId xmlns:p14="http://schemas.microsoft.com/office/powerpoint/2010/main" val="8961004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laws-lois.justice.gc.ca/eng/const/endNotes.html#end94"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ccla.org/major-cases-and-reports/bill-21/"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A79A7CF-01AF-4178-9369-94E0C90EB0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E10805D-6C61-2645-BE2D-E8E69D347AC9}"/>
              </a:ext>
            </a:extLst>
          </p:cNvPr>
          <p:cNvSpPr>
            <a:spLocks noGrp="1"/>
          </p:cNvSpPr>
          <p:nvPr>
            <p:ph type="ctrTitle"/>
          </p:nvPr>
        </p:nvSpPr>
        <p:spPr>
          <a:xfrm>
            <a:off x="9267909" y="2023110"/>
            <a:ext cx="2469624" cy="2846070"/>
          </a:xfrm>
        </p:spPr>
        <p:txBody>
          <a:bodyPr anchor="ctr">
            <a:normAutofit/>
          </a:bodyPr>
          <a:lstStyle/>
          <a:p>
            <a:pPr algn="l"/>
            <a:r>
              <a:rPr lang="en-US" sz="3700"/>
              <a:t>The Charter of Rights and Freedoms</a:t>
            </a:r>
          </a:p>
        </p:txBody>
      </p:sp>
      <p:sp>
        <p:nvSpPr>
          <p:cNvPr id="3" name="Subtitle 2">
            <a:extLst>
              <a:ext uri="{FF2B5EF4-FFF2-40B4-BE49-F238E27FC236}">
                <a16:creationId xmlns:a16="http://schemas.microsoft.com/office/drawing/2014/main" id="{A226F21B-8950-0F4C-AA78-ADF0546CF9AC}"/>
              </a:ext>
            </a:extLst>
          </p:cNvPr>
          <p:cNvSpPr>
            <a:spLocks noGrp="1"/>
          </p:cNvSpPr>
          <p:nvPr>
            <p:ph type="subTitle" idx="1"/>
          </p:nvPr>
        </p:nvSpPr>
        <p:spPr>
          <a:xfrm>
            <a:off x="9267908" y="5086350"/>
            <a:ext cx="2446465" cy="1178298"/>
          </a:xfrm>
        </p:spPr>
        <p:txBody>
          <a:bodyPr>
            <a:normAutofit/>
          </a:bodyPr>
          <a:lstStyle/>
          <a:p>
            <a:pPr algn="l"/>
            <a:r>
              <a:rPr lang="en-US" sz="1600"/>
              <a:t>Using the Charter</a:t>
            </a:r>
          </a:p>
        </p:txBody>
      </p:sp>
      <p:sp>
        <p:nvSpPr>
          <p:cNvPr id="12" name="Rectangle 11">
            <a:extLst>
              <a:ext uri="{FF2B5EF4-FFF2-40B4-BE49-F238E27FC236}">
                <a16:creationId xmlns:a16="http://schemas.microsoft.com/office/drawing/2014/main" id="{99413ED5-9ED4-4772-BCE4-2BCAE6B12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433973" y="-827233"/>
            <a:ext cx="1715478" cy="858342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04357C93-F0CB-4A1C-8F77-4E90637898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2085" y="664308"/>
            <a:ext cx="8082632" cy="5600340"/>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text, newspaper&#10;&#10;Description automatically generated">
            <a:extLst>
              <a:ext uri="{FF2B5EF4-FFF2-40B4-BE49-F238E27FC236}">
                <a16:creationId xmlns:a16="http://schemas.microsoft.com/office/drawing/2014/main" id="{5833756D-8FE1-2240-8B7E-92252C750360}"/>
              </a:ext>
            </a:extLst>
          </p:cNvPr>
          <p:cNvPicPr>
            <a:picLocks noChangeAspect="1"/>
          </p:cNvPicPr>
          <p:nvPr/>
        </p:nvPicPr>
        <p:blipFill>
          <a:blip r:embed="rId2"/>
          <a:stretch>
            <a:fillRect/>
          </a:stretch>
        </p:blipFill>
        <p:spPr>
          <a:xfrm>
            <a:off x="874786" y="858525"/>
            <a:ext cx="6949208" cy="5211906"/>
          </a:xfrm>
          <a:prstGeom prst="rect">
            <a:avLst/>
          </a:prstGeom>
        </p:spPr>
      </p:pic>
      <p:sp>
        <p:nvSpPr>
          <p:cNvPr id="16" name="Rectangle 15">
            <a:extLst>
              <a:ext uri="{FF2B5EF4-FFF2-40B4-BE49-F238E27FC236}">
                <a16:creationId xmlns:a16="http://schemas.microsoft.com/office/drawing/2014/main" id="{90F533E9-6690-41A8-A372-4C6C622D02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950447" y="3392097"/>
            <a:ext cx="1719072"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057100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A7A5E-7128-0041-8D9E-EFF6211D2788}"/>
              </a:ext>
            </a:extLst>
          </p:cNvPr>
          <p:cNvSpPr>
            <a:spLocks noGrp="1"/>
          </p:cNvSpPr>
          <p:nvPr>
            <p:ph type="title"/>
          </p:nvPr>
        </p:nvSpPr>
        <p:spPr/>
        <p:txBody>
          <a:bodyPr/>
          <a:lstStyle/>
          <a:p>
            <a:r>
              <a:rPr lang="en-US" dirty="0"/>
              <a:t>Provincial Controversy in the Charter</a:t>
            </a:r>
          </a:p>
        </p:txBody>
      </p:sp>
      <p:sp>
        <p:nvSpPr>
          <p:cNvPr id="3" name="Content Placeholder 2">
            <a:extLst>
              <a:ext uri="{FF2B5EF4-FFF2-40B4-BE49-F238E27FC236}">
                <a16:creationId xmlns:a16="http://schemas.microsoft.com/office/drawing/2014/main" id="{88F18B30-2C7E-124F-8BAF-AE1642179A14}"/>
              </a:ext>
            </a:extLst>
          </p:cNvPr>
          <p:cNvSpPr>
            <a:spLocks noGrp="1"/>
          </p:cNvSpPr>
          <p:nvPr>
            <p:ph idx="1"/>
          </p:nvPr>
        </p:nvSpPr>
        <p:spPr/>
        <p:txBody>
          <a:bodyPr/>
          <a:lstStyle/>
          <a:p>
            <a:r>
              <a:rPr lang="en-US" dirty="0"/>
              <a:t>Negotiations over the Constitution Act of 1982 were intense. Several provinces feared that the Constitution would give the federal government power over provincial matters. </a:t>
            </a:r>
          </a:p>
          <a:p>
            <a:r>
              <a:rPr lang="en-US" dirty="0"/>
              <a:t>They were worried the Charter would allow courts to change provincial laws.</a:t>
            </a:r>
          </a:p>
          <a:p>
            <a:r>
              <a:rPr lang="en-US" dirty="0"/>
              <a:t>At the last minute the federal government and the provinces agreed to the Notwithstanding Clause (Section 33).</a:t>
            </a:r>
          </a:p>
        </p:txBody>
      </p:sp>
    </p:spTree>
    <p:extLst>
      <p:ext uri="{BB962C8B-B14F-4D97-AF65-F5344CB8AC3E}">
        <p14:creationId xmlns:p14="http://schemas.microsoft.com/office/powerpoint/2010/main" val="25267938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EA5744-F307-714C-AA2B-E382A5E772D4}"/>
              </a:ext>
            </a:extLst>
          </p:cNvPr>
          <p:cNvSpPr>
            <a:spLocks noGrp="1"/>
          </p:cNvSpPr>
          <p:nvPr>
            <p:ph type="title"/>
          </p:nvPr>
        </p:nvSpPr>
        <p:spPr/>
        <p:txBody>
          <a:bodyPr/>
          <a:lstStyle/>
          <a:p>
            <a:r>
              <a:rPr lang="en-US" dirty="0"/>
              <a:t>The Notwithstanding Clause (Section 33)</a:t>
            </a:r>
          </a:p>
        </p:txBody>
      </p:sp>
      <p:sp>
        <p:nvSpPr>
          <p:cNvPr id="3" name="Content Placeholder 2">
            <a:extLst>
              <a:ext uri="{FF2B5EF4-FFF2-40B4-BE49-F238E27FC236}">
                <a16:creationId xmlns:a16="http://schemas.microsoft.com/office/drawing/2014/main" id="{AA108257-3723-0E47-B9B1-E1DA3FBBFBF5}"/>
              </a:ext>
            </a:extLst>
          </p:cNvPr>
          <p:cNvSpPr>
            <a:spLocks noGrp="1"/>
          </p:cNvSpPr>
          <p:nvPr>
            <p:ph idx="1"/>
          </p:nvPr>
        </p:nvSpPr>
        <p:spPr/>
        <p:txBody>
          <a:bodyPr/>
          <a:lstStyle/>
          <a:p>
            <a:r>
              <a:rPr lang="en-CA" b="1" dirty="0"/>
              <a:t>33</a:t>
            </a:r>
            <a:r>
              <a:rPr lang="en-CA" dirty="0"/>
              <a:t> </a:t>
            </a:r>
            <a:r>
              <a:rPr lang="en-CA" b="1" dirty="0"/>
              <a:t>(1)</a:t>
            </a:r>
            <a:r>
              <a:rPr lang="en-CA" dirty="0"/>
              <a:t> Parliament or the legislature of a province may expressly declare in an Act of Parliament or of the legislature, as the case may be, that the Act or a provision thereof shall operate notwithstanding a provision included in section 2 or sections 7 to 15 of this Charter.</a:t>
            </a:r>
            <a:endParaRPr lang="en-US" dirty="0"/>
          </a:p>
          <a:p>
            <a:r>
              <a:rPr lang="en-US" dirty="0"/>
              <a:t>The clause applies to Fundamental Freedoms (Section 2), Legal Rights (Sections 7 – 14), and Equality Rights (Section 15).</a:t>
            </a:r>
          </a:p>
          <a:p>
            <a:pPr marL="0" indent="0">
              <a:buNone/>
            </a:pPr>
            <a:r>
              <a:rPr lang="en-US" dirty="0"/>
              <a:t>Allows provincial governments to create certain laws that contradict some Charter Rights.</a:t>
            </a:r>
          </a:p>
          <a:p>
            <a:endParaRPr lang="en-US" dirty="0"/>
          </a:p>
        </p:txBody>
      </p:sp>
    </p:spTree>
    <p:extLst>
      <p:ext uri="{BB962C8B-B14F-4D97-AF65-F5344CB8AC3E}">
        <p14:creationId xmlns:p14="http://schemas.microsoft.com/office/powerpoint/2010/main" val="19999759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5ED694-1113-9540-B945-66AA52D24A0B}"/>
              </a:ext>
            </a:extLst>
          </p:cNvPr>
          <p:cNvSpPr>
            <a:spLocks noGrp="1"/>
          </p:cNvSpPr>
          <p:nvPr>
            <p:ph type="title"/>
          </p:nvPr>
        </p:nvSpPr>
        <p:spPr/>
        <p:txBody>
          <a:bodyPr/>
          <a:lstStyle/>
          <a:p>
            <a:r>
              <a:rPr lang="en-US" dirty="0"/>
              <a:t>Quebec and The Notwithstanding Clause</a:t>
            </a:r>
          </a:p>
        </p:txBody>
      </p:sp>
      <p:sp>
        <p:nvSpPr>
          <p:cNvPr id="3" name="Content Placeholder 2">
            <a:extLst>
              <a:ext uri="{FF2B5EF4-FFF2-40B4-BE49-F238E27FC236}">
                <a16:creationId xmlns:a16="http://schemas.microsoft.com/office/drawing/2014/main" id="{4F9CC37E-7907-0E4A-8C5B-70A7CBAED1E3}"/>
              </a:ext>
            </a:extLst>
          </p:cNvPr>
          <p:cNvSpPr>
            <a:spLocks noGrp="1"/>
          </p:cNvSpPr>
          <p:nvPr>
            <p:ph idx="1"/>
          </p:nvPr>
        </p:nvSpPr>
        <p:spPr>
          <a:xfrm>
            <a:off x="343928" y="1442565"/>
            <a:ext cx="11518557" cy="4351338"/>
          </a:xfrm>
        </p:spPr>
        <p:txBody>
          <a:bodyPr>
            <a:normAutofit/>
          </a:bodyPr>
          <a:lstStyle/>
          <a:p>
            <a:r>
              <a:rPr lang="en-US" sz="2400" dirty="0"/>
              <a:t>1988: Bill 101 was passed in Quebec that said all public signs must only be in French. This was challenged under the Charter that it violated Section 23 (1)</a:t>
            </a:r>
          </a:p>
          <a:p>
            <a:pPr marL="0" indent="0">
              <a:buNone/>
            </a:pPr>
            <a:r>
              <a:rPr lang="en-CA" sz="2400" b="1" dirty="0"/>
              <a:t>23</a:t>
            </a:r>
            <a:r>
              <a:rPr lang="en-CA" sz="2400" dirty="0"/>
              <a:t> (1) Citizens of Canada</a:t>
            </a:r>
          </a:p>
          <a:p>
            <a:pPr lvl="1"/>
            <a:r>
              <a:rPr lang="en-CA" dirty="0"/>
              <a:t>(a) whose first language learned and still understood is that of the English or French linguistic minority population of the province in which they reside, or</a:t>
            </a:r>
          </a:p>
          <a:p>
            <a:pPr lvl="1"/>
            <a:r>
              <a:rPr lang="en-CA" dirty="0"/>
              <a:t>(b) who have received their primary school instruction in Canada in English or French and reside in a province where the language in which they received that instruction is the language of the English or French linguistic minority population of the province,</a:t>
            </a:r>
          </a:p>
          <a:p>
            <a:pPr marL="0" indent="0">
              <a:buNone/>
            </a:pPr>
            <a:r>
              <a:rPr lang="en-CA" sz="2400" dirty="0"/>
              <a:t>have the right to have their children receive primary and secondary school instruction in that language in that province.</a:t>
            </a:r>
            <a:r>
              <a:rPr lang="en-CA" sz="2400" u="sng" dirty="0">
                <a:hlinkClick r:id="rId2"/>
              </a:rPr>
              <a:t> </a:t>
            </a:r>
            <a:r>
              <a:rPr lang="en-CA" sz="2400" u="sng" baseline="30000" dirty="0">
                <a:hlinkClick r:id="rId2"/>
              </a:rPr>
              <a:t>(94)</a:t>
            </a:r>
            <a:r>
              <a:rPr lang="en-CA" sz="2400" u="sng" baseline="30000" dirty="0"/>
              <a:t> </a:t>
            </a:r>
          </a:p>
          <a:p>
            <a:pPr marL="0" indent="0">
              <a:buNone/>
            </a:pPr>
            <a:endParaRPr lang="en-CA" u="sng" baseline="30000" dirty="0"/>
          </a:p>
          <a:p>
            <a:pPr marL="0" indent="0">
              <a:buNone/>
            </a:pPr>
            <a:endParaRPr lang="en-CA" dirty="0"/>
          </a:p>
          <a:p>
            <a:endParaRPr lang="en-US" dirty="0"/>
          </a:p>
        </p:txBody>
      </p:sp>
      <p:graphicFrame>
        <p:nvGraphicFramePr>
          <p:cNvPr id="4" name="Table 3">
            <a:extLst>
              <a:ext uri="{FF2B5EF4-FFF2-40B4-BE49-F238E27FC236}">
                <a16:creationId xmlns:a16="http://schemas.microsoft.com/office/drawing/2014/main" id="{E064E6B5-06AA-AE4B-ADBF-C59770263A63}"/>
              </a:ext>
            </a:extLst>
          </p:cNvPr>
          <p:cNvGraphicFramePr>
            <a:graphicFrameLocks noGrp="1"/>
          </p:cNvGraphicFramePr>
          <p:nvPr>
            <p:extLst>
              <p:ext uri="{D42A27DB-BD31-4B8C-83A1-F6EECF244321}">
                <p14:modId xmlns:p14="http://schemas.microsoft.com/office/powerpoint/2010/main" val="1678656683"/>
              </p:ext>
            </p:extLst>
          </p:nvPr>
        </p:nvGraphicFramePr>
        <p:xfrm>
          <a:off x="2449415" y="5336703"/>
          <a:ext cx="7293169" cy="914400"/>
        </p:xfrm>
        <a:graphic>
          <a:graphicData uri="http://schemas.openxmlformats.org/drawingml/2006/table">
            <a:tbl>
              <a:tblPr/>
              <a:tblGrid>
                <a:gridCol w="7293169">
                  <a:extLst>
                    <a:ext uri="{9D8B030D-6E8A-4147-A177-3AD203B41FA5}">
                      <a16:colId xmlns:a16="http://schemas.microsoft.com/office/drawing/2014/main" val="2630963213"/>
                    </a:ext>
                  </a:extLst>
                </a:gridCol>
              </a:tblGrid>
              <a:tr h="0">
                <a:tc>
                  <a:txBody>
                    <a:bodyPr/>
                    <a:lstStyle/>
                    <a:p>
                      <a:br>
                        <a:rPr lang="en-CA" b="1" dirty="0">
                          <a:effectLst/>
                        </a:rPr>
                      </a:br>
                      <a:r>
                        <a:rPr lang="en-CA" b="1" dirty="0">
                          <a:effectLst/>
                        </a:rPr>
                        <a:t>Paragraph 23(1)(a) is not in force in respect of Quebec. See section 59 of the </a:t>
                      </a:r>
                      <a:r>
                        <a:rPr lang="en-CA" b="1" i="1" dirty="0">
                          <a:solidFill>
                            <a:srgbClr val="663300"/>
                          </a:solidFill>
                          <a:effectLst/>
                        </a:rPr>
                        <a:t>Constitution Act, 1982</a:t>
                      </a:r>
                      <a:r>
                        <a:rPr lang="en-CA" b="1" dirty="0">
                          <a:effectLst/>
                        </a:rPr>
                        <a:t>.</a:t>
                      </a:r>
                      <a:endParaRPr lang="en-CA" b="0" dirty="0">
                        <a:effectLst/>
                      </a:endParaRPr>
                    </a:p>
                  </a:txBody>
                  <a:tcPr>
                    <a:lnL>
                      <a:noFill/>
                    </a:lnL>
                    <a:lnR>
                      <a:noFill/>
                    </a:lnR>
                    <a:lnT w="9525" cap="flat" cmpd="sng" algn="ctr">
                      <a:solidFill>
                        <a:srgbClr val="DDDDDD"/>
                      </a:solidFill>
                      <a:prstDash val="solid"/>
                      <a:round/>
                      <a:headEnd type="none" w="med" len="med"/>
                      <a:tailEnd type="none" w="med" len="med"/>
                    </a:lnT>
                    <a:lnB>
                      <a:noFill/>
                    </a:lnB>
                    <a:solidFill>
                      <a:srgbClr val="E6E6E6"/>
                    </a:solidFill>
                  </a:tcPr>
                </a:tc>
                <a:extLst>
                  <a:ext uri="{0D108BD9-81ED-4DB2-BD59-A6C34878D82A}">
                    <a16:rowId xmlns:a16="http://schemas.microsoft.com/office/drawing/2014/main" val="259659603"/>
                  </a:ext>
                </a:extLst>
              </a:tr>
            </a:tbl>
          </a:graphicData>
        </a:graphic>
      </p:graphicFrame>
    </p:spTree>
    <p:extLst>
      <p:ext uri="{BB962C8B-B14F-4D97-AF65-F5344CB8AC3E}">
        <p14:creationId xmlns:p14="http://schemas.microsoft.com/office/powerpoint/2010/main" val="34322623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69362-6503-EC4E-B7ED-8C19EC3EBCAA}"/>
              </a:ext>
            </a:extLst>
          </p:cNvPr>
          <p:cNvSpPr>
            <a:spLocks noGrp="1"/>
          </p:cNvSpPr>
          <p:nvPr>
            <p:ph type="title"/>
          </p:nvPr>
        </p:nvSpPr>
        <p:spPr/>
        <p:txBody>
          <a:bodyPr/>
          <a:lstStyle/>
          <a:p>
            <a:r>
              <a:rPr lang="en-US" dirty="0">
                <a:hlinkClick r:id="rId2"/>
              </a:rPr>
              <a:t>Bill C-21 </a:t>
            </a:r>
            <a:r>
              <a:rPr lang="en-US" dirty="0"/>
              <a:t>Quebec</a:t>
            </a:r>
          </a:p>
        </p:txBody>
      </p:sp>
      <p:sp>
        <p:nvSpPr>
          <p:cNvPr id="3" name="Content Placeholder 2">
            <a:extLst>
              <a:ext uri="{FF2B5EF4-FFF2-40B4-BE49-F238E27FC236}">
                <a16:creationId xmlns:a16="http://schemas.microsoft.com/office/drawing/2014/main" id="{7A7784FE-F1AE-F54D-8895-1F3D9F3DC251}"/>
              </a:ext>
            </a:extLst>
          </p:cNvPr>
          <p:cNvSpPr>
            <a:spLocks noGrp="1"/>
          </p:cNvSpPr>
          <p:nvPr>
            <p:ph idx="1"/>
          </p:nvPr>
        </p:nvSpPr>
        <p:spPr/>
        <p:txBody>
          <a:bodyPr/>
          <a:lstStyle/>
          <a:p>
            <a:r>
              <a:rPr lang="en-US" dirty="0"/>
              <a:t>Bans the wearing of  religious symbols such as crosses, hijabs, turbans and yarmulkes by government employees such as police officers, teachers, and lawyers. </a:t>
            </a:r>
          </a:p>
          <a:p>
            <a:endParaRPr lang="en-US" dirty="0"/>
          </a:p>
          <a:p>
            <a:r>
              <a:rPr lang="en-US" dirty="0"/>
              <a:t>Look at the Political Cartoons on our website and be prepared to analyze them explaining their meanings and the various elements within.</a:t>
            </a:r>
          </a:p>
        </p:txBody>
      </p:sp>
    </p:spTree>
    <p:extLst>
      <p:ext uri="{BB962C8B-B14F-4D97-AF65-F5344CB8AC3E}">
        <p14:creationId xmlns:p14="http://schemas.microsoft.com/office/powerpoint/2010/main" val="4228700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6902834-4B6F-2345-BC8C-7F8D4BB21B31}"/>
              </a:ext>
            </a:extLst>
          </p:cNvPr>
          <p:cNvSpPr>
            <a:spLocks noGrp="1"/>
          </p:cNvSpPr>
          <p:nvPr>
            <p:ph type="title"/>
          </p:nvPr>
        </p:nvSpPr>
        <p:spPr>
          <a:xfrm>
            <a:off x="524741" y="620392"/>
            <a:ext cx="3808268" cy="5504688"/>
          </a:xfrm>
        </p:spPr>
        <p:txBody>
          <a:bodyPr>
            <a:normAutofit/>
          </a:bodyPr>
          <a:lstStyle/>
          <a:p>
            <a:r>
              <a:rPr lang="en-US" sz="6000">
                <a:solidFill>
                  <a:schemeClr val="bg1"/>
                </a:solidFill>
              </a:rPr>
              <a:t>Analyzing a Charter Case: 4 Step Process</a:t>
            </a:r>
          </a:p>
        </p:txBody>
      </p:sp>
      <p:graphicFrame>
        <p:nvGraphicFramePr>
          <p:cNvPr id="5" name="Content Placeholder 2">
            <a:extLst>
              <a:ext uri="{FF2B5EF4-FFF2-40B4-BE49-F238E27FC236}">
                <a16:creationId xmlns:a16="http://schemas.microsoft.com/office/drawing/2014/main" id="{C9AA3B7C-C0C7-4293-9CBC-C83A381B24EF}"/>
              </a:ext>
            </a:extLst>
          </p:cNvPr>
          <p:cNvGraphicFramePr>
            <a:graphicFrameLocks noGrp="1"/>
          </p:cNvGraphicFramePr>
          <p:nvPr>
            <p:ph idx="1"/>
            <p:extLst>
              <p:ext uri="{D42A27DB-BD31-4B8C-83A1-F6EECF244321}">
                <p14:modId xmlns:p14="http://schemas.microsoft.com/office/powerpoint/2010/main" val="3288179230"/>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350754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3128BF6-546E-D94C-8995-B60C46421E0D}"/>
              </a:ext>
            </a:extLst>
          </p:cNvPr>
          <p:cNvSpPr>
            <a:spLocks noGrp="1"/>
          </p:cNvSpPr>
          <p:nvPr>
            <p:ph type="title"/>
          </p:nvPr>
        </p:nvSpPr>
        <p:spPr>
          <a:xfrm>
            <a:off x="826396" y="586855"/>
            <a:ext cx="4230100" cy="3387497"/>
          </a:xfrm>
        </p:spPr>
        <p:txBody>
          <a:bodyPr anchor="b">
            <a:normAutofit/>
          </a:bodyPr>
          <a:lstStyle/>
          <a:p>
            <a:pPr algn="r"/>
            <a:r>
              <a:rPr lang="en-US" sz="4000">
                <a:solidFill>
                  <a:srgbClr val="FFFFFF"/>
                </a:solidFill>
              </a:rPr>
              <a:t>#1 Does the Charter Apply?</a:t>
            </a:r>
          </a:p>
        </p:txBody>
      </p:sp>
      <p:sp>
        <p:nvSpPr>
          <p:cNvPr id="3" name="Content Placeholder 2">
            <a:extLst>
              <a:ext uri="{FF2B5EF4-FFF2-40B4-BE49-F238E27FC236}">
                <a16:creationId xmlns:a16="http://schemas.microsoft.com/office/drawing/2014/main" id="{BC957C0E-79C0-3C47-BCFD-E0213C4C2AC8}"/>
              </a:ext>
            </a:extLst>
          </p:cNvPr>
          <p:cNvSpPr>
            <a:spLocks noGrp="1"/>
          </p:cNvSpPr>
          <p:nvPr>
            <p:ph idx="1"/>
          </p:nvPr>
        </p:nvSpPr>
        <p:spPr>
          <a:xfrm>
            <a:off x="5926619" y="649480"/>
            <a:ext cx="5837587" cy="5546047"/>
          </a:xfrm>
        </p:spPr>
        <p:txBody>
          <a:bodyPr anchor="ctr">
            <a:normAutofit/>
          </a:bodyPr>
          <a:lstStyle/>
          <a:p>
            <a:r>
              <a:rPr lang="en-US" dirty="0"/>
              <a:t>The Charter concerns </a:t>
            </a:r>
            <a:r>
              <a:rPr lang="en-US" b="1" u="sng" dirty="0">
                <a:solidFill>
                  <a:schemeClr val="tx2"/>
                </a:solidFill>
              </a:rPr>
              <a:t>only matters involving the government</a:t>
            </a:r>
            <a:r>
              <a:rPr lang="en-US" dirty="0"/>
              <a:t>.</a:t>
            </a:r>
          </a:p>
          <a:p>
            <a:pPr marL="0" indent="0">
              <a:buNone/>
            </a:pPr>
            <a:r>
              <a:rPr lang="en-US" dirty="0"/>
              <a:t>Can challenge a government law or question a government action (</a:t>
            </a:r>
            <a:r>
              <a:rPr lang="en-US" dirty="0">
                <a:solidFill>
                  <a:schemeClr val="tx2"/>
                </a:solidFill>
              </a:rPr>
              <a:t>police illegal search &amp; seizure</a:t>
            </a:r>
            <a:r>
              <a:rPr lang="en-US" dirty="0"/>
              <a:t>). </a:t>
            </a:r>
          </a:p>
        </p:txBody>
      </p:sp>
    </p:spTree>
    <p:extLst>
      <p:ext uri="{BB962C8B-B14F-4D97-AF65-F5344CB8AC3E}">
        <p14:creationId xmlns:p14="http://schemas.microsoft.com/office/powerpoint/2010/main" val="7735683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EC8B2F6-7D0E-404D-8B9B-AE5BBDFAC609}"/>
              </a:ext>
            </a:extLst>
          </p:cNvPr>
          <p:cNvSpPr>
            <a:spLocks noGrp="1"/>
          </p:cNvSpPr>
          <p:nvPr>
            <p:ph type="title"/>
          </p:nvPr>
        </p:nvSpPr>
        <p:spPr>
          <a:xfrm>
            <a:off x="826396" y="586855"/>
            <a:ext cx="4230100" cy="3387497"/>
          </a:xfrm>
        </p:spPr>
        <p:txBody>
          <a:bodyPr anchor="b">
            <a:normAutofit/>
          </a:bodyPr>
          <a:lstStyle/>
          <a:p>
            <a:pPr algn="r"/>
            <a:r>
              <a:rPr lang="en-US" sz="4000">
                <a:solidFill>
                  <a:srgbClr val="FFFFFF"/>
                </a:solidFill>
              </a:rPr>
              <a:t>#2 Has a Charter Right or Freedom Been Infringed?</a:t>
            </a:r>
          </a:p>
        </p:txBody>
      </p:sp>
      <p:sp>
        <p:nvSpPr>
          <p:cNvPr id="3" name="Content Placeholder 2">
            <a:extLst>
              <a:ext uri="{FF2B5EF4-FFF2-40B4-BE49-F238E27FC236}">
                <a16:creationId xmlns:a16="http://schemas.microsoft.com/office/drawing/2014/main" id="{79B9355F-C71C-604A-91DB-AA8D2CE450FF}"/>
              </a:ext>
            </a:extLst>
          </p:cNvPr>
          <p:cNvSpPr>
            <a:spLocks noGrp="1"/>
          </p:cNvSpPr>
          <p:nvPr>
            <p:ph idx="1"/>
          </p:nvPr>
        </p:nvSpPr>
        <p:spPr>
          <a:xfrm>
            <a:off x="5926620" y="649480"/>
            <a:ext cx="5438986" cy="5546047"/>
          </a:xfrm>
        </p:spPr>
        <p:txBody>
          <a:bodyPr anchor="ctr">
            <a:normAutofit/>
          </a:bodyPr>
          <a:lstStyle/>
          <a:p>
            <a:r>
              <a:rPr lang="en-US" dirty="0"/>
              <a:t>Does it violate a specific right or freedom guaranteed under the Charter?</a:t>
            </a:r>
          </a:p>
          <a:p>
            <a:r>
              <a:rPr lang="en-US" dirty="0"/>
              <a:t>Courts examine facts to determine this.</a:t>
            </a:r>
          </a:p>
        </p:txBody>
      </p:sp>
    </p:spTree>
    <p:extLst>
      <p:ext uri="{BB962C8B-B14F-4D97-AF65-F5344CB8AC3E}">
        <p14:creationId xmlns:p14="http://schemas.microsoft.com/office/powerpoint/2010/main" val="662497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4BBCF8D-72CC-5B48-8191-D3F4AFC6A7D4}"/>
              </a:ext>
            </a:extLst>
          </p:cNvPr>
          <p:cNvSpPr>
            <a:spLocks noGrp="1"/>
          </p:cNvSpPr>
          <p:nvPr>
            <p:ph type="title"/>
          </p:nvPr>
        </p:nvSpPr>
        <p:spPr>
          <a:xfrm>
            <a:off x="826396" y="586855"/>
            <a:ext cx="4230100" cy="3387497"/>
          </a:xfrm>
        </p:spPr>
        <p:txBody>
          <a:bodyPr anchor="b">
            <a:normAutofit/>
          </a:bodyPr>
          <a:lstStyle/>
          <a:p>
            <a:pPr algn="r"/>
            <a:r>
              <a:rPr lang="en-US" sz="4000">
                <a:solidFill>
                  <a:srgbClr val="FFFFFF"/>
                </a:solidFill>
              </a:rPr>
              <a:t>#3 Does the Reasonable Limits Clause Justify the Infringement?</a:t>
            </a:r>
          </a:p>
        </p:txBody>
      </p:sp>
      <p:sp>
        <p:nvSpPr>
          <p:cNvPr id="3" name="Content Placeholder 2">
            <a:extLst>
              <a:ext uri="{FF2B5EF4-FFF2-40B4-BE49-F238E27FC236}">
                <a16:creationId xmlns:a16="http://schemas.microsoft.com/office/drawing/2014/main" id="{78F29ED8-3DE2-DA49-A00F-E250D2990BB7}"/>
              </a:ext>
            </a:extLst>
          </p:cNvPr>
          <p:cNvSpPr>
            <a:spLocks noGrp="1"/>
          </p:cNvSpPr>
          <p:nvPr>
            <p:ph idx="1"/>
          </p:nvPr>
        </p:nvSpPr>
        <p:spPr>
          <a:xfrm>
            <a:off x="5926619" y="649480"/>
            <a:ext cx="5837587" cy="5546047"/>
          </a:xfrm>
        </p:spPr>
        <p:txBody>
          <a:bodyPr anchor="ctr">
            <a:normAutofit/>
          </a:bodyPr>
          <a:lstStyle/>
          <a:p>
            <a:r>
              <a:rPr lang="en-US" dirty="0"/>
              <a:t>Charter rights are not absolute they can be limited if it can be justified in our free and democratic society. </a:t>
            </a:r>
          </a:p>
        </p:txBody>
      </p:sp>
    </p:spTree>
    <p:extLst>
      <p:ext uri="{BB962C8B-B14F-4D97-AF65-F5344CB8AC3E}">
        <p14:creationId xmlns:p14="http://schemas.microsoft.com/office/powerpoint/2010/main" val="18213707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160124A-DE8A-6F41-9B6B-616DAAE70A18}"/>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Section (1) Reasonable Limits Clause</a:t>
            </a:r>
          </a:p>
        </p:txBody>
      </p:sp>
      <p:sp>
        <p:nvSpPr>
          <p:cNvPr id="3" name="Content Placeholder 2">
            <a:extLst>
              <a:ext uri="{FF2B5EF4-FFF2-40B4-BE49-F238E27FC236}">
                <a16:creationId xmlns:a16="http://schemas.microsoft.com/office/drawing/2014/main" id="{E6DEEDA0-A462-6941-B789-AED8953DCA04}"/>
              </a:ext>
            </a:extLst>
          </p:cNvPr>
          <p:cNvSpPr>
            <a:spLocks noGrp="1"/>
          </p:cNvSpPr>
          <p:nvPr>
            <p:ph idx="1"/>
          </p:nvPr>
        </p:nvSpPr>
        <p:spPr>
          <a:xfrm>
            <a:off x="321276" y="2318197"/>
            <a:ext cx="11541209" cy="3683358"/>
          </a:xfrm>
        </p:spPr>
        <p:txBody>
          <a:bodyPr anchor="ctr">
            <a:normAutofit/>
          </a:bodyPr>
          <a:lstStyle/>
          <a:p>
            <a:r>
              <a:rPr lang="en-US" sz="2400" dirty="0"/>
              <a:t>You can’t say or do anything you want and claim it as a right of Free Speech (Section 2(b) of the Charter).</a:t>
            </a:r>
          </a:p>
          <a:p>
            <a:pPr marL="0" indent="0">
              <a:buNone/>
            </a:pPr>
            <a:r>
              <a:rPr lang="en-US" sz="2400" b="1" dirty="0">
                <a:solidFill>
                  <a:schemeClr val="tx2"/>
                </a:solidFill>
              </a:rPr>
              <a:t>Section 1 states “</a:t>
            </a:r>
            <a:r>
              <a:rPr lang="en-CA" sz="2400" b="1" dirty="0">
                <a:solidFill>
                  <a:schemeClr val="tx2"/>
                </a:solidFill>
              </a:rPr>
              <a:t>(1) The Canadian Charter of Rights and Freedoms guarantees the rights and freedoms set out in it subject only to such reasonable limits prescribed by law as can be demonstrably justified in a free and democratic society.”</a:t>
            </a:r>
            <a:endParaRPr lang="en-US" sz="2400" b="1" dirty="0">
              <a:solidFill>
                <a:schemeClr val="tx2"/>
              </a:solidFill>
            </a:endParaRPr>
          </a:p>
          <a:p>
            <a:r>
              <a:rPr lang="en-US" sz="2400" dirty="0"/>
              <a:t>Writing racist or sexist comments that promote hate on an Internet blog is not against the law, but if it results in harm, it violates the Charter and you can be taken to court.</a:t>
            </a:r>
          </a:p>
        </p:txBody>
      </p:sp>
    </p:spTree>
    <p:extLst>
      <p:ext uri="{BB962C8B-B14F-4D97-AF65-F5344CB8AC3E}">
        <p14:creationId xmlns:p14="http://schemas.microsoft.com/office/powerpoint/2010/main" val="19239914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3AAA4A9-D062-914E-8532-AD038309A11B}"/>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“Reasonable Limits”</a:t>
            </a:r>
          </a:p>
        </p:txBody>
      </p:sp>
      <p:sp>
        <p:nvSpPr>
          <p:cNvPr id="3" name="Content Placeholder 2">
            <a:extLst>
              <a:ext uri="{FF2B5EF4-FFF2-40B4-BE49-F238E27FC236}">
                <a16:creationId xmlns:a16="http://schemas.microsoft.com/office/drawing/2014/main" id="{B4FC417B-562B-DC41-85F7-2CF9E95E0CCC}"/>
              </a:ext>
            </a:extLst>
          </p:cNvPr>
          <p:cNvSpPr>
            <a:spLocks noGrp="1"/>
          </p:cNvSpPr>
          <p:nvPr>
            <p:ph idx="1"/>
          </p:nvPr>
        </p:nvSpPr>
        <p:spPr>
          <a:xfrm>
            <a:off x="185351" y="2318197"/>
            <a:ext cx="11732646" cy="3683358"/>
          </a:xfrm>
        </p:spPr>
        <p:txBody>
          <a:bodyPr anchor="ctr">
            <a:normAutofit/>
          </a:bodyPr>
          <a:lstStyle/>
          <a:p>
            <a:r>
              <a:rPr lang="en-US" dirty="0"/>
              <a:t>What are “</a:t>
            </a:r>
            <a:r>
              <a:rPr lang="en-US" i="1" dirty="0">
                <a:solidFill>
                  <a:schemeClr val="tx2"/>
                </a:solidFill>
              </a:rPr>
              <a:t>Reasonable Limits</a:t>
            </a:r>
            <a:r>
              <a:rPr lang="en-US" dirty="0"/>
              <a:t>”. This means that your rights and freedoms are limited in certain situations. The Charter does not define ”reasonable” therefore the courts have had to interpret the meaning. </a:t>
            </a:r>
          </a:p>
          <a:p>
            <a:r>
              <a:rPr lang="en-US" b="1" dirty="0">
                <a:solidFill>
                  <a:schemeClr val="tx2"/>
                </a:solidFill>
              </a:rPr>
              <a:t>Burden of Proof: </a:t>
            </a:r>
            <a:r>
              <a:rPr lang="en-US" dirty="0"/>
              <a:t>the onus of brining forth proof (evidence) to prove someone’s legal argument to the court.</a:t>
            </a:r>
          </a:p>
          <a:p>
            <a:pPr marL="0" indent="0">
              <a:buNone/>
            </a:pPr>
            <a:r>
              <a:rPr lang="en-US" b="1" i="1" dirty="0">
                <a:solidFill>
                  <a:schemeClr val="tx2"/>
                </a:solidFill>
              </a:rPr>
              <a:t>Read the R. v. Oakes Case on our website and answer the questions.</a:t>
            </a:r>
          </a:p>
        </p:txBody>
      </p:sp>
    </p:spTree>
    <p:extLst>
      <p:ext uri="{BB962C8B-B14F-4D97-AF65-F5344CB8AC3E}">
        <p14:creationId xmlns:p14="http://schemas.microsoft.com/office/powerpoint/2010/main" val="8202849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73E7F61-DF9E-CD47-8DC0-65969C8DE1FB}"/>
              </a:ext>
            </a:extLst>
          </p:cNvPr>
          <p:cNvSpPr>
            <a:spLocks noGrp="1"/>
          </p:cNvSpPr>
          <p:nvPr>
            <p:ph type="title"/>
          </p:nvPr>
        </p:nvSpPr>
        <p:spPr>
          <a:xfrm>
            <a:off x="826396" y="586855"/>
            <a:ext cx="4230100" cy="3387497"/>
          </a:xfrm>
        </p:spPr>
        <p:txBody>
          <a:bodyPr anchor="b">
            <a:normAutofit/>
          </a:bodyPr>
          <a:lstStyle/>
          <a:p>
            <a:pPr algn="r"/>
            <a:r>
              <a:rPr lang="en-US" sz="4000">
                <a:solidFill>
                  <a:srgbClr val="FFFFFF"/>
                </a:solidFill>
              </a:rPr>
              <a:t>#4 If Not, Is There a Remedy under the Charter?</a:t>
            </a:r>
          </a:p>
        </p:txBody>
      </p:sp>
      <p:sp>
        <p:nvSpPr>
          <p:cNvPr id="3" name="Content Placeholder 2">
            <a:extLst>
              <a:ext uri="{FF2B5EF4-FFF2-40B4-BE49-F238E27FC236}">
                <a16:creationId xmlns:a16="http://schemas.microsoft.com/office/drawing/2014/main" id="{4AF5311E-7D19-D643-9AA8-E4C82F579B59}"/>
              </a:ext>
            </a:extLst>
          </p:cNvPr>
          <p:cNvSpPr>
            <a:spLocks noGrp="1"/>
          </p:cNvSpPr>
          <p:nvPr>
            <p:ph idx="1"/>
          </p:nvPr>
        </p:nvSpPr>
        <p:spPr>
          <a:xfrm>
            <a:off x="5696465" y="649480"/>
            <a:ext cx="6240162" cy="5546047"/>
          </a:xfrm>
        </p:spPr>
        <p:txBody>
          <a:bodyPr anchor="ctr">
            <a:normAutofit/>
          </a:bodyPr>
          <a:lstStyle/>
          <a:p>
            <a:r>
              <a:rPr lang="en-US" dirty="0">
                <a:solidFill>
                  <a:schemeClr val="tx2"/>
                </a:solidFill>
              </a:rPr>
              <a:t>You may be able to apply to the court for a remedy such as having the evidence excluded under Section 24(2) of the Charter (see link on website). </a:t>
            </a:r>
          </a:p>
          <a:p>
            <a:r>
              <a:rPr lang="en-US" dirty="0">
                <a:solidFill>
                  <a:schemeClr val="tx2"/>
                </a:solidFill>
              </a:rPr>
              <a:t>The court can even see a law as unconstitutional and strike it down.</a:t>
            </a:r>
          </a:p>
        </p:txBody>
      </p:sp>
    </p:spTree>
    <p:extLst>
      <p:ext uri="{BB962C8B-B14F-4D97-AF65-F5344CB8AC3E}">
        <p14:creationId xmlns:p14="http://schemas.microsoft.com/office/powerpoint/2010/main" val="17700199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3091A-55B0-7F48-A1C2-63328B6E0615}"/>
              </a:ext>
            </a:extLst>
          </p:cNvPr>
          <p:cNvSpPr>
            <a:spLocks noGrp="1"/>
          </p:cNvSpPr>
          <p:nvPr>
            <p:ph type="title"/>
          </p:nvPr>
        </p:nvSpPr>
        <p:spPr/>
        <p:txBody>
          <a:bodyPr/>
          <a:lstStyle/>
          <a:p>
            <a:r>
              <a:rPr lang="en-US" dirty="0" err="1"/>
              <a:t>GraceLife</a:t>
            </a:r>
            <a:r>
              <a:rPr lang="en-US" dirty="0"/>
              <a:t> Church</a:t>
            </a:r>
          </a:p>
        </p:txBody>
      </p:sp>
      <p:sp>
        <p:nvSpPr>
          <p:cNvPr id="3" name="Content Placeholder 2">
            <a:extLst>
              <a:ext uri="{FF2B5EF4-FFF2-40B4-BE49-F238E27FC236}">
                <a16:creationId xmlns:a16="http://schemas.microsoft.com/office/drawing/2014/main" id="{DA182704-308F-0A4A-B1A8-D160E45922B0}"/>
              </a:ext>
            </a:extLst>
          </p:cNvPr>
          <p:cNvSpPr>
            <a:spLocks noGrp="1"/>
          </p:cNvSpPr>
          <p:nvPr>
            <p:ph idx="1"/>
          </p:nvPr>
        </p:nvSpPr>
        <p:spPr/>
        <p:txBody>
          <a:bodyPr/>
          <a:lstStyle/>
          <a:p>
            <a:r>
              <a:rPr lang="en-US" dirty="0"/>
              <a:t>Go to our website and watch the video on what is going on near Edmonton with </a:t>
            </a:r>
            <a:r>
              <a:rPr lang="en-US" dirty="0" err="1"/>
              <a:t>GraceLife</a:t>
            </a:r>
            <a:r>
              <a:rPr lang="en-US" dirty="0"/>
              <a:t> Church.</a:t>
            </a:r>
          </a:p>
          <a:p>
            <a:pPr marL="0" indent="0">
              <a:buNone/>
            </a:pPr>
            <a:r>
              <a:rPr lang="en-US" i="1" dirty="0"/>
              <a:t>1. How does the reasonable limits clause apply here?</a:t>
            </a:r>
          </a:p>
        </p:txBody>
      </p:sp>
    </p:spTree>
    <p:extLst>
      <p:ext uri="{BB962C8B-B14F-4D97-AF65-F5344CB8AC3E}">
        <p14:creationId xmlns:p14="http://schemas.microsoft.com/office/powerpoint/2010/main" val="32843869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264</TotalTime>
  <Words>823</Words>
  <Application>Microsoft Macintosh PowerPoint</Application>
  <PresentationFormat>Widescreen</PresentationFormat>
  <Paragraphs>49</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The Charter of Rights and Freedoms</vt:lpstr>
      <vt:lpstr>Analyzing a Charter Case: 4 Step Process</vt:lpstr>
      <vt:lpstr>#1 Does the Charter Apply?</vt:lpstr>
      <vt:lpstr>#2 Has a Charter Right or Freedom Been Infringed?</vt:lpstr>
      <vt:lpstr>#3 Does the Reasonable Limits Clause Justify the Infringement?</vt:lpstr>
      <vt:lpstr>Section (1) Reasonable Limits Clause</vt:lpstr>
      <vt:lpstr>“Reasonable Limits”</vt:lpstr>
      <vt:lpstr>#4 If Not, Is There a Remedy under the Charter?</vt:lpstr>
      <vt:lpstr>GraceLife Church</vt:lpstr>
      <vt:lpstr>Provincial Controversy in the Charter</vt:lpstr>
      <vt:lpstr>The Notwithstanding Clause (Section 33)</vt:lpstr>
      <vt:lpstr>Quebec and The Notwithstanding Clause</vt:lpstr>
      <vt:lpstr>Bill C-21 Quebec</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Charter of Rights and Freedoms</dc:title>
  <dc:creator>Gord Gord</dc:creator>
  <cp:lastModifiedBy>Gord Gord</cp:lastModifiedBy>
  <cp:revision>6</cp:revision>
  <dcterms:created xsi:type="dcterms:W3CDTF">2022-01-13T13:36:12Z</dcterms:created>
  <dcterms:modified xsi:type="dcterms:W3CDTF">2022-01-13T18:00:12Z</dcterms:modified>
</cp:coreProperties>
</file>