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62" r:id="rId4"/>
    <p:sldId id="263" r:id="rId5"/>
    <p:sldId id="264" r:id="rId6"/>
    <p:sldId id="265" r:id="rId7"/>
    <p:sldId id="266" r:id="rId8"/>
    <p:sldId id="267" r:id="rId9"/>
    <p:sldId id="268" r:id="rId10"/>
    <p:sldId id="269" r:id="rId11"/>
    <p:sldId id="270"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8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755"/>
  </p:normalViewPr>
  <p:slideViewPr>
    <p:cSldViewPr snapToGrid="0" snapToObjects="1">
      <p:cViewPr varScale="1">
        <p:scale>
          <a:sx n="111" d="100"/>
          <a:sy n="111" d="100"/>
        </p:scale>
        <p:origin x="6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3B792-BAE1-48D7-8065-C42B9196DB4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6538F57-F708-494E-A9B9-201A2BD19C52}">
      <dgm:prSet/>
      <dgm:spPr/>
      <dgm:t>
        <a:bodyPr/>
        <a:lstStyle/>
        <a:p>
          <a:r>
            <a:rPr lang="en-CA"/>
            <a:t>This justification of relationships of power is accomplished through the application of </a:t>
          </a:r>
          <a:r>
            <a:rPr lang="en-CA" i="1"/>
            <a:t>ideology, </a:t>
          </a:r>
          <a:r>
            <a:rPr lang="en-CA"/>
            <a:t>or “ideas in the service of power”. </a:t>
          </a:r>
          <a:endParaRPr lang="en-US"/>
        </a:p>
      </dgm:t>
    </dgm:pt>
    <dgm:pt modelId="{52BAE3AC-CBCF-4853-82E6-60B1C99DD37E}" type="parTrans" cxnId="{96307D50-659E-4019-9AA9-601BD79A3021}">
      <dgm:prSet/>
      <dgm:spPr/>
      <dgm:t>
        <a:bodyPr/>
        <a:lstStyle/>
        <a:p>
          <a:endParaRPr lang="en-US"/>
        </a:p>
      </dgm:t>
    </dgm:pt>
    <dgm:pt modelId="{762FE94D-2759-4AFC-B88B-C1BACE2AF040}" type="sibTrans" cxnId="{96307D50-659E-4019-9AA9-601BD79A3021}">
      <dgm:prSet/>
      <dgm:spPr/>
      <dgm:t>
        <a:bodyPr/>
        <a:lstStyle/>
        <a:p>
          <a:endParaRPr lang="en-US"/>
        </a:p>
      </dgm:t>
    </dgm:pt>
    <dgm:pt modelId="{5ECE6C12-9572-4BBA-B431-9E5045426760}">
      <dgm:prSet/>
      <dgm:spPr/>
      <dgm:t>
        <a:bodyPr/>
        <a:lstStyle/>
        <a:p>
          <a:r>
            <a:rPr lang="en-CA"/>
            <a:t>In simple terms, </a:t>
          </a:r>
          <a:r>
            <a:rPr lang="en-CA" i="1"/>
            <a:t>ideology </a:t>
          </a:r>
          <a:r>
            <a:rPr lang="en-CA"/>
            <a:t>means a way of thinking about a situation, a context, or the world. </a:t>
          </a:r>
          <a:endParaRPr lang="en-US"/>
        </a:p>
      </dgm:t>
    </dgm:pt>
    <dgm:pt modelId="{46E1981C-F4E3-4268-8B93-DD29B59A999D}" type="parTrans" cxnId="{ECE90D9F-FE2E-4685-B387-2931CB1DFE6E}">
      <dgm:prSet/>
      <dgm:spPr/>
      <dgm:t>
        <a:bodyPr/>
        <a:lstStyle/>
        <a:p>
          <a:endParaRPr lang="en-US"/>
        </a:p>
      </dgm:t>
    </dgm:pt>
    <dgm:pt modelId="{6F0B7F46-1B86-4E68-AEEA-DF76225EA52C}" type="sibTrans" cxnId="{ECE90D9F-FE2E-4685-B387-2931CB1DFE6E}">
      <dgm:prSet/>
      <dgm:spPr/>
      <dgm:t>
        <a:bodyPr/>
        <a:lstStyle/>
        <a:p>
          <a:endParaRPr lang="en-US"/>
        </a:p>
      </dgm:t>
    </dgm:pt>
    <dgm:pt modelId="{EC84718A-9957-454B-B239-6DD20AC498CF}" type="pres">
      <dgm:prSet presAssocID="{0473B792-BAE1-48D7-8065-C42B9196DB45}" presName="vert0" presStyleCnt="0">
        <dgm:presLayoutVars>
          <dgm:dir/>
          <dgm:animOne val="branch"/>
          <dgm:animLvl val="lvl"/>
        </dgm:presLayoutVars>
      </dgm:prSet>
      <dgm:spPr/>
    </dgm:pt>
    <dgm:pt modelId="{9A46AD47-C455-8D47-8522-5E7BE81B9970}" type="pres">
      <dgm:prSet presAssocID="{26538F57-F708-494E-A9B9-201A2BD19C52}" presName="thickLine" presStyleLbl="alignNode1" presStyleIdx="0" presStyleCnt="2"/>
      <dgm:spPr/>
    </dgm:pt>
    <dgm:pt modelId="{2B18B4E3-5236-6647-808D-52466AD268BA}" type="pres">
      <dgm:prSet presAssocID="{26538F57-F708-494E-A9B9-201A2BD19C52}" presName="horz1" presStyleCnt="0"/>
      <dgm:spPr/>
    </dgm:pt>
    <dgm:pt modelId="{FBA50765-390C-3B4C-A8C1-8DB65B73F016}" type="pres">
      <dgm:prSet presAssocID="{26538F57-F708-494E-A9B9-201A2BD19C52}" presName="tx1" presStyleLbl="revTx" presStyleIdx="0" presStyleCnt="2"/>
      <dgm:spPr/>
    </dgm:pt>
    <dgm:pt modelId="{257A6607-719E-404C-8FAE-82D8BE2BFD1E}" type="pres">
      <dgm:prSet presAssocID="{26538F57-F708-494E-A9B9-201A2BD19C52}" presName="vert1" presStyleCnt="0"/>
      <dgm:spPr/>
    </dgm:pt>
    <dgm:pt modelId="{3911CC0E-C43D-D44A-8DC7-D6EEE98E6301}" type="pres">
      <dgm:prSet presAssocID="{5ECE6C12-9572-4BBA-B431-9E5045426760}" presName="thickLine" presStyleLbl="alignNode1" presStyleIdx="1" presStyleCnt="2"/>
      <dgm:spPr/>
    </dgm:pt>
    <dgm:pt modelId="{B8A882F0-C0BB-C84E-AB86-5F8302D43897}" type="pres">
      <dgm:prSet presAssocID="{5ECE6C12-9572-4BBA-B431-9E5045426760}" presName="horz1" presStyleCnt="0"/>
      <dgm:spPr/>
    </dgm:pt>
    <dgm:pt modelId="{C5CD2B54-384E-044D-A0CC-AE666CB96696}" type="pres">
      <dgm:prSet presAssocID="{5ECE6C12-9572-4BBA-B431-9E5045426760}" presName="tx1" presStyleLbl="revTx" presStyleIdx="1" presStyleCnt="2"/>
      <dgm:spPr/>
    </dgm:pt>
    <dgm:pt modelId="{879E833B-E211-AC45-9521-6C38E14D9B32}" type="pres">
      <dgm:prSet presAssocID="{5ECE6C12-9572-4BBA-B431-9E5045426760}" presName="vert1" presStyleCnt="0"/>
      <dgm:spPr/>
    </dgm:pt>
  </dgm:ptLst>
  <dgm:cxnLst>
    <dgm:cxn modelId="{30616850-1369-1549-9ED0-0177CD27DC06}" type="presOf" srcId="{26538F57-F708-494E-A9B9-201A2BD19C52}" destId="{FBA50765-390C-3B4C-A8C1-8DB65B73F016}" srcOrd="0" destOrd="0" presId="urn:microsoft.com/office/officeart/2008/layout/LinedList"/>
    <dgm:cxn modelId="{96307D50-659E-4019-9AA9-601BD79A3021}" srcId="{0473B792-BAE1-48D7-8065-C42B9196DB45}" destId="{26538F57-F708-494E-A9B9-201A2BD19C52}" srcOrd="0" destOrd="0" parTransId="{52BAE3AC-CBCF-4853-82E6-60B1C99DD37E}" sibTransId="{762FE94D-2759-4AFC-B88B-C1BACE2AF040}"/>
    <dgm:cxn modelId="{ECE90D9F-FE2E-4685-B387-2931CB1DFE6E}" srcId="{0473B792-BAE1-48D7-8065-C42B9196DB45}" destId="{5ECE6C12-9572-4BBA-B431-9E5045426760}" srcOrd="1" destOrd="0" parTransId="{46E1981C-F4E3-4268-8B93-DD29B59A999D}" sibTransId="{6F0B7F46-1B86-4E68-AEEA-DF76225EA52C}"/>
    <dgm:cxn modelId="{F6676AB9-ECEB-9645-B64A-9AB96309A46D}" type="presOf" srcId="{0473B792-BAE1-48D7-8065-C42B9196DB45}" destId="{EC84718A-9957-454B-B239-6DD20AC498CF}" srcOrd="0" destOrd="0" presId="urn:microsoft.com/office/officeart/2008/layout/LinedList"/>
    <dgm:cxn modelId="{21F343F4-3D7E-A944-93BE-F3C8955676A8}" type="presOf" srcId="{5ECE6C12-9572-4BBA-B431-9E5045426760}" destId="{C5CD2B54-384E-044D-A0CC-AE666CB96696}" srcOrd="0" destOrd="0" presId="urn:microsoft.com/office/officeart/2008/layout/LinedList"/>
    <dgm:cxn modelId="{C9547504-5D11-AC46-B903-FD39D4E2AE94}" type="presParOf" srcId="{EC84718A-9957-454B-B239-6DD20AC498CF}" destId="{9A46AD47-C455-8D47-8522-5E7BE81B9970}" srcOrd="0" destOrd="0" presId="urn:microsoft.com/office/officeart/2008/layout/LinedList"/>
    <dgm:cxn modelId="{4429CE5E-9F9E-5241-A505-33015B069FF7}" type="presParOf" srcId="{EC84718A-9957-454B-B239-6DD20AC498CF}" destId="{2B18B4E3-5236-6647-808D-52466AD268BA}" srcOrd="1" destOrd="0" presId="urn:microsoft.com/office/officeart/2008/layout/LinedList"/>
    <dgm:cxn modelId="{B502270F-2F22-A746-83CE-583E8E0A0277}" type="presParOf" srcId="{2B18B4E3-5236-6647-808D-52466AD268BA}" destId="{FBA50765-390C-3B4C-A8C1-8DB65B73F016}" srcOrd="0" destOrd="0" presId="urn:microsoft.com/office/officeart/2008/layout/LinedList"/>
    <dgm:cxn modelId="{45754D4D-80DF-6F44-B256-79E86B6160D9}" type="presParOf" srcId="{2B18B4E3-5236-6647-808D-52466AD268BA}" destId="{257A6607-719E-404C-8FAE-82D8BE2BFD1E}" srcOrd="1" destOrd="0" presId="urn:microsoft.com/office/officeart/2008/layout/LinedList"/>
    <dgm:cxn modelId="{D7C511B5-BF20-1B44-A504-C6ECA090D798}" type="presParOf" srcId="{EC84718A-9957-454B-B239-6DD20AC498CF}" destId="{3911CC0E-C43D-D44A-8DC7-D6EEE98E6301}" srcOrd="2" destOrd="0" presId="urn:microsoft.com/office/officeart/2008/layout/LinedList"/>
    <dgm:cxn modelId="{0B3999A2-59A3-B540-B283-2C2D3B1A68C8}" type="presParOf" srcId="{EC84718A-9957-454B-B239-6DD20AC498CF}" destId="{B8A882F0-C0BB-C84E-AB86-5F8302D43897}" srcOrd="3" destOrd="0" presId="urn:microsoft.com/office/officeart/2008/layout/LinedList"/>
    <dgm:cxn modelId="{8AF73D61-4D60-4148-BBF2-14D9C3F89262}" type="presParOf" srcId="{B8A882F0-C0BB-C84E-AB86-5F8302D43897}" destId="{C5CD2B54-384E-044D-A0CC-AE666CB96696}" srcOrd="0" destOrd="0" presId="urn:microsoft.com/office/officeart/2008/layout/LinedList"/>
    <dgm:cxn modelId="{BD9C39C9-C236-5245-ACDF-72B6937EF44D}" type="presParOf" srcId="{B8A882F0-C0BB-C84E-AB86-5F8302D43897}" destId="{879E833B-E211-AC45-9521-6C38E14D9B3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6AD47-C455-8D47-8522-5E7BE81B9970}">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A50765-390C-3B4C-A8C1-8DB65B73F016}">
      <dsp:nvSpPr>
        <dsp:cNvPr id="0" name=""/>
        <dsp:cNvSpPr/>
      </dsp:nvSpPr>
      <dsp:spPr>
        <a:xfrm>
          <a:off x="0" y="0"/>
          <a:ext cx="10515600" cy="1060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CA" sz="2900" kern="1200"/>
            <a:t>This justification of relationships of power is accomplished through the application of </a:t>
          </a:r>
          <a:r>
            <a:rPr lang="en-CA" sz="2900" i="1" kern="1200"/>
            <a:t>ideology, </a:t>
          </a:r>
          <a:r>
            <a:rPr lang="en-CA" sz="2900" kern="1200"/>
            <a:t>or “ideas in the service of power”. </a:t>
          </a:r>
          <a:endParaRPr lang="en-US" sz="2900" kern="1200"/>
        </a:p>
      </dsp:txBody>
      <dsp:txXfrm>
        <a:off x="0" y="0"/>
        <a:ext cx="10515600" cy="1060671"/>
      </dsp:txXfrm>
    </dsp:sp>
    <dsp:sp modelId="{3911CC0E-C43D-D44A-8DC7-D6EEE98E6301}">
      <dsp:nvSpPr>
        <dsp:cNvPr id="0" name=""/>
        <dsp:cNvSpPr/>
      </dsp:nvSpPr>
      <dsp:spPr>
        <a:xfrm>
          <a:off x="0" y="106067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CD2B54-384E-044D-A0CC-AE666CB96696}">
      <dsp:nvSpPr>
        <dsp:cNvPr id="0" name=""/>
        <dsp:cNvSpPr/>
      </dsp:nvSpPr>
      <dsp:spPr>
        <a:xfrm>
          <a:off x="0" y="1060671"/>
          <a:ext cx="10515600" cy="1060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CA" sz="2900" kern="1200"/>
            <a:t>In simple terms, </a:t>
          </a:r>
          <a:r>
            <a:rPr lang="en-CA" sz="2900" i="1" kern="1200"/>
            <a:t>ideology </a:t>
          </a:r>
          <a:r>
            <a:rPr lang="en-CA" sz="2900" kern="1200"/>
            <a:t>means a way of thinking about a situation, a context, or the world. </a:t>
          </a:r>
          <a:endParaRPr lang="en-US" sz="2900" kern="1200"/>
        </a:p>
      </dsp:txBody>
      <dsp:txXfrm>
        <a:off x="0" y="1060671"/>
        <a:ext cx="10515600" cy="106067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79D8-8DB8-944B-A193-C38E3A303B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4F6FDB-07DC-8348-AC84-C735216FAD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ABB9EF-3CF7-684D-A2AE-CF3A1065016B}"/>
              </a:ext>
            </a:extLst>
          </p:cNvPr>
          <p:cNvSpPr>
            <a:spLocks noGrp="1"/>
          </p:cNvSpPr>
          <p:nvPr>
            <p:ph type="dt" sz="half" idx="10"/>
          </p:nvPr>
        </p:nvSpPr>
        <p:spPr/>
        <p:txBody>
          <a:bodyPr/>
          <a:lstStyle/>
          <a:p>
            <a:fld id="{69D088F6-3A3D-7543-B962-004D1069828C}" type="datetimeFigureOut">
              <a:rPr lang="en-US" smtClean="0"/>
              <a:t>8/23/21</a:t>
            </a:fld>
            <a:endParaRPr lang="en-US"/>
          </a:p>
        </p:txBody>
      </p:sp>
      <p:sp>
        <p:nvSpPr>
          <p:cNvPr id="5" name="Footer Placeholder 4">
            <a:extLst>
              <a:ext uri="{FF2B5EF4-FFF2-40B4-BE49-F238E27FC236}">
                <a16:creationId xmlns:a16="http://schemas.microsoft.com/office/drawing/2014/main" id="{0AC0CA3F-2C84-8849-B943-B6E0C7CE3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46093-FCEE-034D-8FF3-A2CC442AB6DE}"/>
              </a:ext>
            </a:extLst>
          </p:cNvPr>
          <p:cNvSpPr>
            <a:spLocks noGrp="1"/>
          </p:cNvSpPr>
          <p:nvPr>
            <p:ph type="sldNum" sz="quarter" idx="12"/>
          </p:nvPr>
        </p:nvSpPr>
        <p:spPr/>
        <p:txBody>
          <a:bodyPr/>
          <a:lstStyle/>
          <a:p>
            <a:fld id="{341C0E94-2764-4B44-BF15-0D2FDE712983}" type="slidenum">
              <a:rPr lang="en-US" smtClean="0"/>
              <a:t>‹#›</a:t>
            </a:fld>
            <a:endParaRPr lang="en-US"/>
          </a:p>
        </p:txBody>
      </p:sp>
    </p:spTree>
    <p:extLst>
      <p:ext uri="{BB962C8B-B14F-4D97-AF65-F5344CB8AC3E}">
        <p14:creationId xmlns:p14="http://schemas.microsoft.com/office/powerpoint/2010/main" val="133404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0FBD1-418F-E64D-8228-412EB8F7A1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B7D25A-7A34-B04B-B2F5-41F8DFF665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854A0-F822-094E-B0EC-E7BA53E179DC}"/>
              </a:ext>
            </a:extLst>
          </p:cNvPr>
          <p:cNvSpPr>
            <a:spLocks noGrp="1"/>
          </p:cNvSpPr>
          <p:nvPr>
            <p:ph type="dt" sz="half" idx="10"/>
          </p:nvPr>
        </p:nvSpPr>
        <p:spPr/>
        <p:txBody>
          <a:bodyPr/>
          <a:lstStyle/>
          <a:p>
            <a:fld id="{69D088F6-3A3D-7543-B962-004D1069828C}" type="datetimeFigureOut">
              <a:rPr lang="en-US" smtClean="0"/>
              <a:t>8/23/21</a:t>
            </a:fld>
            <a:endParaRPr lang="en-US"/>
          </a:p>
        </p:txBody>
      </p:sp>
      <p:sp>
        <p:nvSpPr>
          <p:cNvPr id="5" name="Footer Placeholder 4">
            <a:extLst>
              <a:ext uri="{FF2B5EF4-FFF2-40B4-BE49-F238E27FC236}">
                <a16:creationId xmlns:a16="http://schemas.microsoft.com/office/drawing/2014/main" id="{B8AAB52F-C1F7-2D44-9D7B-9B31D6967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FF61B-0D22-534B-9C5F-DB4EABCC5A29}"/>
              </a:ext>
            </a:extLst>
          </p:cNvPr>
          <p:cNvSpPr>
            <a:spLocks noGrp="1"/>
          </p:cNvSpPr>
          <p:nvPr>
            <p:ph type="sldNum" sz="quarter" idx="12"/>
          </p:nvPr>
        </p:nvSpPr>
        <p:spPr/>
        <p:txBody>
          <a:bodyPr/>
          <a:lstStyle/>
          <a:p>
            <a:fld id="{341C0E94-2764-4B44-BF15-0D2FDE712983}" type="slidenum">
              <a:rPr lang="en-US" smtClean="0"/>
              <a:t>‹#›</a:t>
            </a:fld>
            <a:endParaRPr lang="en-US"/>
          </a:p>
        </p:txBody>
      </p:sp>
    </p:spTree>
    <p:extLst>
      <p:ext uri="{BB962C8B-B14F-4D97-AF65-F5344CB8AC3E}">
        <p14:creationId xmlns:p14="http://schemas.microsoft.com/office/powerpoint/2010/main" val="21906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C4A2E-1F08-3249-8FB7-F9B088A4CA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E80B33-5625-A84D-90C6-348AB946F1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54F4A-DD40-7041-8F39-73D4F0DFA5CC}"/>
              </a:ext>
            </a:extLst>
          </p:cNvPr>
          <p:cNvSpPr>
            <a:spLocks noGrp="1"/>
          </p:cNvSpPr>
          <p:nvPr>
            <p:ph type="dt" sz="half" idx="10"/>
          </p:nvPr>
        </p:nvSpPr>
        <p:spPr/>
        <p:txBody>
          <a:bodyPr/>
          <a:lstStyle/>
          <a:p>
            <a:fld id="{69D088F6-3A3D-7543-B962-004D1069828C}" type="datetimeFigureOut">
              <a:rPr lang="en-US" smtClean="0"/>
              <a:t>8/23/21</a:t>
            </a:fld>
            <a:endParaRPr lang="en-US"/>
          </a:p>
        </p:txBody>
      </p:sp>
      <p:sp>
        <p:nvSpPr>
          <p:cNvPr id="5" name="Footer Placeholder 4">
            <a:extLst>
              <a:ext uri="{FF2B5EF4-FFF2-40B4-BE49-F238E27FC236}">
                <a16:creationId xmlns:a16="http://schemas.microsoft.com/office/drawing/2014/main" id="{1A63818E-D4F7-8941-BF36-F5DCEF0FA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01CF4-B57D-B549-9D3C-67042626AAFB}"/>
              </a:ext>
            </a:extLst>
          </p:cNvPr>
          <p:cNvSpPr>
            <a:spLocks noGrp="1"/>
          </p:cNvSpPr>
          <p:nvPr>
            <p:ph type="sldNum" sz="quarter" idx="12"/>
          </p:nvPr>
        </p:nvSpPr>
        <p:spPr/>
        <p:txBody>
          <a:bodyPr/>
          <a:lstStyle/>
          <a:p>
            <a:fld id="{341C0E94-2764-4B44-BF15-0D2FDE712983}" type="slidenum">
              <a:rPr lang="en-US" smtClean="0"/>
              <a:t>‹#›</a:t>
            </a:fld>
            <a:endParaRPr lang="en-US"/>
          </a:p>
        </p:txBody>
      </p:sp>
    </p:spTree>
    <p:extLst>
      <p:ext uri="{BB962C8B-B14F-4D97-AF65-F5344CB8AC3E}">
        <p14:creationId xmlns:p14="http://schemas.microsoft.com/office/powerpoint/2010/main" val="1396117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6C94-1A3A-CD46-A220-BA8D59201E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6C0F44-5BCA-064E-95D6-58E34AEB98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B0539E-DFDE-CC43-9C29-67328385E9AB}"/>
              </a:ext>
            </a:extLst>
          </p:cNvPr>
          <p:cNvSpPr>
            <a:spLocks noGrp="1"/>
          </p:cNvSpPr>
          <p:nvPr>
            <p:ph type="dt" sz="half" idx="10"/>
          </p:nvPr>
        </p:nvSpPr>
        <p:spPr/>
        <p:txBody>
          <a:bodyPr/>
          <a:lstStyle/>
          <a:p>
            <a:fld id="{138DBE98-4442-7647-A3FE-B36777362490}" type="datetimeFigureOut">
              <a:rPr lang="en-US" smtClean="0"/>
              <a:t>8/23/21</a:t>
            </a:fld>
            <a:endParaRPr lang="en-US"/>
          </a:p>
        </p:txBody>
      </p:sp>
      <p:sp>
        <p:nvSpPr>
          <p:cNvPr id="5" name="Footer Placeholder 4">
            <a:extLst>
              <a:ext uri="{FF2B5EF4-FFF2-40B4-BE49-F238E27FC236}">
                <a16:creationId xmlns:a16="http://schemas.microsoft.com/office/drawing/2014/main" id="{EA806D4A-8D6E-1847-A7F5-6D00B2A7E2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86808-C29C-3440-AEAB-A3D2ADFA07A3}"/>
              </a:ext>
            </a:extLst>
          </p:cNvPr>
          <p:cNvSpPr>
            <a:spLocks noGrp="1"/>
          </p:cNvSpPr>
          <p:nvPr>
            <p:ph type="sldNum" sz="quarter" idx="12"/>
          </p:nvPr>
        </p:nvSpPr>
        <p:spPr/>
        <p:txBody>
          <a:bodyPr/>
          <a:lstStyle/>
          <a:p>
            <a:fld id="{140C660F-E8DA-884C-9501-88EA5F359ABF}" type="slidenum">
              <a:rPr lang="en-US" smtClean="0"/>
              <a:t>‹#›</a:t>
            </a:fld>
            <a:endParaRPr lang="en-US"/>
          </a:p>
        </p:txBody>
      </p:sp>
    </p:spTree>
    <p:extLst>
      <p:ext uri="{BB962C8B-B14F-4D97-AF65-F5344CB8AC3E}">
        <p14:creationId xmlns:p14="http://schemas.microsoft.com/office/powerpoint/2010/main" val="2778294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051DC-41F9-6048-80FB-E191702D8F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C371C6-B97C-A24C-99FB-4A08D721D1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F9602-A987-9D42-B09A-62D20E42C84A}"/>
              </a:ext>
            </a:extLst>
          </p:cNvPr>
          <p:cNvSpPr>
            <a:spLocks noGrp="1"/>
          </p:cNvSpPr>
          <p:nvPr>
            <p:ph type="dt" sz="half" idx="10"/>
          </p:nvPr>
        </p:nvSpPr>
        <p:spPr/>
        <p:txBody>
          <a:bodyPr/>
          <a:lstStyle/>
          <a:p>
            <a:fld id="{138DBE98-4442-7647-A3FE-B36777362490}" type="datetimeFigureOut">
              <a:rPr lang="en-US" smtClean="0"/>
              <a:t>8/23/21</a:t>
            </a:fld>
            <a:endParaRPr lang="en-US"/>
          </a:p>
        </p:txBody>
      </p:sp>
      <p:sp>
        <p:nvSpPr>
          <p:cNvPr id="5" name="Footer Placeholder 4">
            <a:extLst>
              <a:ext uri="{FF2B5EF4-FFF2-40B4-BE49-F238E27FC236}">
                <a16:creationId xmlns:a16="http://schemas.microsoft.com/office/drawing/2014/main" id="{92060A3E-69D5-6543-A360-0179FE4AC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BA20F-9DEE-4C43-B2CE-179D3311BE85}"/>
              </a:ext>
            </a:extLst>
          </p:cNvPr>
          <p:cNvSpPr>
            <a:spLocks noGrp="1"/>
          </p:cNvSpPr>
          <p:nvPr>
            <p:ph type="sldNum" sz="quarter" idx="12"/>
          </p:nvPr>
        </p:nvSpPr>
        <p:spPr/>
        <p:txBody>
          <a:bodyPr/>
          <a:lstStyle/>
          <a:p>
            <a:fld id="{140C660F-E8DA-884C-9501-88EA5F359ABF}" type="slidenum">
              <a:rPr lang="en-US" smtClean="0"/>
              <a:t>‹#›</a:t>
            </a:fld>
            <a:endParaRPr lang="en-US"/>
          </a:p>
        </p:txBody>
      </p:sp>
    </p:spTree>
    <p:extLst>
      <p:ext uri="{BB962C8B-B14F-4D97-AF65-F5344CB8AC3E}">
        <p14:creationId xmlns:p14="http://schemas.microsoft.com/office/powerpoint/2010/main" val="3587714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1BCF-2F59-5345-992C-7D01C1DA69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CB1CFA-E5D2-2C41-8D29-B31C36FB0B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E4CE82-0817-8D46-B687-FACD6665DFA0}"/>
              </a:ext>
            </a:extLst>
          </p:cNvPr>
          <p:cNvSpPr>
            <a:spLocks noGrp="1"/>
          </p:cNvSpPr>
          <p:nvPr>
            <p:ph type="dt" sz="half" idx="10"/>
          </p:nvPr>
        </p:nvSpPr>
        <p:spPr/>
        <p:txBody>
          <a:bodyPr/>
          <a:lstStyle/>
          <a:p>
            <a:fld id="{138DBE98-4442-7647-A3FE-B36777362490}" type="datetimeFigureOut">
              <a:rPr lang="en-US" smtClean="0"/>
              <a:t>8/23/21</a:t>
            </a:fld>
            <a:endParaRPr lang="en-US"/>
          </a:p>
        </p:txBody>
      </p:sp>
      <p:sp>
        <p:nvSpPr>
          <p:cNvPr id="5" name="Footer Placeholder 4">
            <a:extLst>
              <a:ext uri="{FF2B5EF4-FFF2-40B4-BE49-F238E27FC236}">
                <a16:creationId xmlns:a16="http://schemas.microsoft.com/office/drawing/2014/main" id="{66F9E54D-54C3-3E48-B3F4-28AF70F8E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DE764-B8F0-7F4B-9804-8367D51B7FA0}"/>
              </a:ext>
            </a:extLst>
          </p:cNvPr>
          <p:cNvSpPr>
            <a:spLocks noGrp="1"/>
          </p:cNvSpPr>
          <p:nvPr>
            <p:ph type="sldNum" sz="quarter" idx="12"/>
          </p:nvPr>
        </p:nvSpPr>
        <p:spPr/>
        <p:txBody>
          <a:bodyPr/>
          <a:lstStyle/>
          <a:p>
            <a:fld id="{140C660F-E8DA-884C-9501-88EA5F359ABF}" type="slidenum">
              <a:rPr lang="en-US" smtClean="0"/>
              <a:t>‹#›</a:t>
            </a:fld>
            <a:endParaRPr lang="en-US"/>
          </a:p>
        </p:txBody>
      </p:sp>
    </p:spTree>
    <p:extLst>
      <p:ext uri="{BB962C8B-B14F-4D97-AF65-F5344CB8AC3E}">
        <p14:creationId xmlns:p14="http://schemas.microsoft.com/office/powerpoint/2010/main" val="159852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62CC-BE4A-D640-80A6-9173C64993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0642AA-2525-924B-AC14-C0CF3DB8B1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C9B057-A709-D14E-8D20-89887B4796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4037E1-B3D2-4940-892D-CAD8F0BD7C43}"/>
              </a:ext>
            </a:extLst>
          </p:cNvPr>
          <p:cNvSpPr>
            <a:spLocks noGrp="1"/>
          </p:cNvSpPr>
          <p:nvPr>
            <p:ph type="dt" sz="half" idx="10"/>
          </p:nvPr>
        </p:nvSpPr>
        <p:spPr/>
        <p:txBody>
          <a:bodyPr/>
          <a:lstStyle/>
          <a:p>
            <a:fld id="{138DBE98-4442-7647-A3FE-B36777362490}" type="datetimeFigureOut">
              <a:rPr lang="en-US" smtClean="0"/>
              <a:t>8/23/21</a:t>
            </a:fld>
            <a:endParaRPr lang="en-US"/>
          </a:p>
        </p:txBody>
      </p:sp>
      <p:sp>
        <p:nvSpPr>
          <p:cNvPr id="6" name="Footer Placeholder 5">
            <a:extLst>
              <a:ext uri="{FF2B5EF4-FFF2-40B4-BE49-F238E27FC236}">
                <a16:creationId xmlns:a16="http://schemas.microsoft.com/office/drawing/2014/main" id="{09102BC3-0DDA-444F-BE7A-8BAB8E9FD9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950BFF-32F3-3242-BBB4-D6C5DB5248A4}"/>
              </a:ext>
            </a:extLst>
          </p:cNvPr>
          <p:cNvSpPr>
            <a:spLocks noGrp="1"/>
          </p:cNvSpPr>
          <p:nvPr>
            <p:ph type="sldNum" sz="quarter" idx="12"/>
          </p:nvPr>
        </p:nvSpPr>
        <p:spPr/>
        <p:txBody>
          <a:bodyPr/>
          <a:lstStyle/>
          <a:p>
            <a:fld id="{140C660F-E8DA-884C-9501-88EA5F359ABF}" type="slidenum">
              <a:rPr lang="en-US" smtClean="0"/>
              <a:t>‹#›</a:t>
            </a:fld>
            <a:endParaRPr lang="en-US"/>
          </a:p>
        </p:txBody>
      </p:sp>
    </p:spTree>
    <p:extLst>
      <p:ext uri="{BB962C8B-B14F-4D97-AF65-F5344CB8AC3E}">
        <p14:creationId xmlns:p14="http://schemas.microsoft.com/office/powerpoint/2010/main" val="4038592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7210-C6AD-FE40-B72D-5456947E3D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6E5E6D-7A21-AF48-9025-E499E196C2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01C4E4-E1EC-9846-BF6A-07D7847BD7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511441-D04B-1A47-9687-8100A41C20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3370EC-4B9B-A34F-887C-55297E1757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0FA93B-BA23-744C-8313-C0128F41521D}"/>
              </a:ext>
            </a:extLst>
          </p:cNvPr>
          <p:cNvSpPr>
            <a:spLocks noGrp="1"/>
          </p:cNvSpPr>
          <p:nvPr>
            <p:ph type="dt" sz="half" idx="10"/>
          </p:nvPr>
        </p:nvSpPr>
        <p:spPr/>
        <p:txBody>
          <a:bodyPr/>
          <a:lstStyle/>
          <a:p>
            <a:fld id="{138DBE98-4442-7647-A3FE-B36777362490}" type="datetimeFigureOut">
              <a:rPr lang="en-US" smtClean="0"/>
              <a:t>8/23/21</a:t>
            </a:fld>
            <a:endParaRPr lang="en-US"/>
          </a:p>
        </p:txBody>
      </p:sp>
      <p:sp>
        <p:nvSpPr>
          <p:cNvPr id="8" name="Footer Placeholder 7">
            <a:extLst>
              <a:ext uri="{FF2B5EF4-FFF2-40B4-BE49-F238E27FC236}">
                <a16:creationId xmlns:a16="http://schemas.microsoft.com/office/drawing/2014/main" id="{1A2D24F4-1CD4-6E48-8C7F-F8F6F9A31A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DFEA29-5932-B540-948F-62B98DDAA0DE}"/>
              </a:ext>
            </a:extLst>
          </p:cNvPr>
          <p:cNvSpPr>
            <a:spLocks noGrp="1"/>
          </p:cNvSpPr>
          <p:nvPr>
            <p:ph type="sldNum" sz="quarter" idx="12"/>
          </p:nvPr>
        </p:nvSpPr>
        <p:spPr/>
        <p:txBody>
          <a:bodyPr/>
          <a:lstStyle/>
          <a:p>
            <a:fld id="{140C660F-E8DA-884C-9501-88EA5F359ABF}" type="slidenum">
              <a:rPr lang="en-US" smtClean="0"/>
              <a:t>‹#›</a:t>
            </a:fld>
            <a:endParaRPr lang="en-US"/>
          </a:p>
        </p:txBody>
      </p:sp>
    </p:spTree>
    <p:extLst>
      <p:ext uri="{BB962C8B-B14F-4D97-AF65-F5344CB8AC3E}">
        <p14:creationId xmlns:p14="http://schemas.microsoft.com/office/powerpoint/2010/main" val="703439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7514-3842-BF4C-8B1C-E64A30B3DA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2F117E-9D6B-A542-A61A-A77E1AF109F7}"/>
              </a:ext>
            </a:extLst>
          </p:cNvPr>
          <p:cNvSpPr>
            <a:spLocks noGrp="1"/>
          </p:cNvSpPr>
          <p:nvPr>
            <p:ph type="dt" sz="half" idx="10"/>
          </p:nvPr>
        </p:nvSpPr>
        <p:spPr/>
        <p:txBody>
          <a:bodyPr/>
          <a:lstStyle/>
          <a:p>
            <a:fld id="{138DBE98-4442-7647-A3FE-B36777362490}" type="datetimeFigureOut">
              <a:rPr lang="en-US" smtClean="0"/>
              <a:t>8/23/21</a:t>
            </a:fld>
            <a:endParaRPr lang="en-US"/>
          </a:p>
        </p:txBody>
      </p:sp>
      <p:sp>
        <p:nvSpPr>
          <p:cNvPr id="4" name="Footer Placeholder 3">
            <a:extLst>
              <a:ext uri="{FF2B5EF4-FFF2-40B4-BE49-F238E27FC236}">
                <a16:creationId xmlns:a16="http://schemas.microsoft.com/office/drawing/2014/main" id="{DABBA438-7F89-D24D-92A6-C87CBB3BFC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383F9B-E0F2-074C-B928-1CD9FBA2A73F}"/>
              </a:ext>
            </a:extLst>
          </p:cNvPr>
          <p:cNvSpPr>
            <a:spLocks noGrp="1"/>
          </p:cNvSpPr>
          <p:nvPr>
            <p:ph type="sldNum" sz="quarter" idx="12"/>
          </p:nvPr>
        </p:nvSpPr>
        <p:spPr/>
        <p:txBody>
          <a:bodyPr/>
          <a:lstStyle/>
          <a:p>
            <a:fld id="{140C660F-E8DA-884C-9501-88EA5F359ABF}" type="slidenum">
              <a:rPr lang="en-US" smtClean="0"/>
              <a:t>‹#›</a:t>
            </a:fld>
            <a:endParaRPr lang="en-US"/>
          </a:p>
        </p:txBody>
      </p:sp>
    </p:spTree>
    <p:extLst>
      <p:ext uri="{BB962C8B-B14F-4D97-AF65-F5344CB8AC3E}">
        <p14:creationId xmlns:p14="http://schemas.microsoft.com/office/powerpoint/2010/main" val="1362505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0C332E-987D-F74F-B12E-BBB04FB61008}"/>
              </a:ext>
            </a:extLst>
          </p:cNvPr>
          <p:cNvSpPr>
            <a:spLocks noGrp="1"/>
          </p:cNvSpPr>
          <p:nvPr>
            <p:ph type="dt" sz="half" idx="10"/>
          </p:nvPr>
        </p:nvSpPr>
        <p:spPr/>
        <p:txBody>
          <a:bodyPr/>
          <a:lstStyle/>
          <a:p>
            <a:fld id="{138DBE98-4442-7647-A3FE-B36777362490}" type="datetimeFigureOut">
              <a:rPr lang="en-US" smtClean="0"/>
              <a:t>8/23/21</a:t>
            </a:fld>
            <a:endParaRPr lang="en-US"/>
          </a:p>
        </p:txBody>
      </p:sp>
      <p:sp>
        <p:nvSpPr>
          <p:cNvPr id="3" name="Footer Placeholder 2">
            <a:extLst>
              <a:ext uri="{FF2B5EF4-FFF2-40B4-BE49-F238E27FC236}">
                <a16:creationId xmlns:a16="http://schemas.microsoft.com/office/drawing/2014/main" id="{E08A41C8-D305-9B40-9720-738A04D8B5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296D4B-C5E0-4743-990E-6B5636151B4B}"/>
              </a:ext>
            </a:extLst>
          </p:cNvPr>
          <p:cNvSpPr>
            <a:spLocks noGrp="1"/>
          </p:cNvSpPr>
          <p:nvPr>
            <p:ph type="sldNum" sz="quarter" idx="12"/>
          </p:nvPr>
        </p:nvSpPr>
        <p:spPr/>
        <p:txBody>
          <a:bodyPr/>
          <a:lstStyle/>
          <a:p>
            <a:fld id="{140C660F-E8DA-884C-9501-88EA5F359ABF}" type="slidenum">
              <a:rPr lang="en-US" smtClean="0"/>
              <a:t>‹#›</a:t>
            </a:fld>
            <a:endParaRPr lang="en-US"/>
          </a:p>
        </p:txBody>
      </p:sp>
    </p:spTree>
    <p:extLst>
      <p:ext uri="{BB962C8B-B14F-4D97-AF65-F5344CB8AC3E}">
        <p14:creationId xmlns:p14="http://schemas.microsoft.com/office/powerpoint/2010/main" val="3003658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80F6-7A7F-4546-817D-2CF330FD0B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D201C7-EFA4-8C44-B20A-80FC46D9C9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E093FB-01E8-2144-A208-60241751F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D3F6DE-0ADB-4B44-82EF-2E04A5D9FEC0}"/>
              </a:ext>
            </a:extLst>
          </p:cNvPr>
          <p:cNvSpPr>
            <a:spLocks noGrp="1"/>
          </p:cNvSpPr>
          <p:nvPr>
            <p:ph type="dt" sz="half" idx="10"/>
          </p:nvPr>
        </p:nvSpPr>
        <p:spPr/>
        <p:txBody>
          <a:bodyPr/>
          <a:lstStyle/>
          <a:p>
            <a:fld id="{138DBE98-4442-7647-A3FE-B36777362490}" type="datetimeFigureOut">
              <a:rPr lang="en-US" smtClean="0"/>
              <a:t>8/23/21</a:t>
            </a:fld>
            <a:endParaRPr lang="en-US"/>
          </a:p>
        </p:txBody>
      </p:sp>
      <p:sp>
        <p:nvSpPr>
          <p:cNvPr id="6" name="Footer Placeholder 5">
            <a:extLst>
              <a:ext uri="{FF2B5EF4-FFF2-40B4-BE49-F238E27FC236}">
                <a16:creationId xmlns:a16="http://schemas.microsoft.com/office/drawing/2014/main" id="{7E2CD329-B71F-FD46-9193-B532445FD6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4D8EE0-4CE3-E148-A4C2-7D35B716DD7A}"/>
              </a:ext>
            </a:extLst>
          </p:cNvPr>
          <p:cNvSpPr>
            <a:spLocks noGrp="1"/>
          </p:cNvSpPr>
          <p:nvPr>
            <p:ph type="sldNum" sz="quarter" idx="12"/>
          </p:nvPr>
        </p:nvSpPr>
        <p:spPr/>
        <p:txBody>
          <a:bodyPr/>
          <a:lstStyle/>
          <a:p>
            <a:fld id="{140C660F-E8DA-884C-9501-88EA5F359ABF}" type="slidenum">
              <a:rPr lang="en-US" smtClean="0"/>
              <a:t>‹#›</a:t>
            </a:fld>
            <a:endParaRPr lang="en-US"/>
          </a:p>
        </p:txBody>
      </p:sp>
    </p:spTree>
    <p:extLst>
      <p:ext uri="{BB962C8B-B14F-4D97-AF65-F5344CB8AC3E}">
        <p14:creationId xmlns:p14="http://schemas.microsoft.com/office/powerpoint/2010/main" val="262758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8E08-9C78-F144-B11E-9B0AF17DD9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226568-7A7F-C64E-926E-2C050B0304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AE802-6EED-ED49-882C-37ED64F6AFAD}"/>
              </a:ext>
            </a:extLst>
          </p:cNvPr>
          <p:cNvSpPr>
            <a:spLocks noGrp="1"/>
          </p:cNvSpPr>
          <p:nvPr>
            <p:ph type="dt" sz="half" idx="10"/>
          </p:nvPr>
        </p:nvSpPr>
        <p:spPr/>
        <p:txBody>
          <a:bodyPr/>
          <a:lstStyle/>
          <a:p>
            <a:fld id="{69D088F6-3A3D-7543-B962-004D1069828C}" type="datetimeFigureOut">
              <a:rPr lang="en-US" smtClean="0"/>
              <a:t>8/23/21</a:t>
            </a:fld>
            <a:endParaRPr lang="en-US"/>
          </a:p>
        </p:txBody>
      </p:sp>
      <p:sp>
        <p:nvSpPr>
          <p:cNvPr id="5" name="Footer Placeholder 4">
            <a:extLst>
              <a:ext uri="{FF2B5EF4-FFF2-40B4-BE49-F238E27FC236}">
                <a16:creationId xmlns:a16="http://schemas.microsoft.com/office/drawing/2014/main" id="{15FD8CE6-7D0F-3F48-A2EB-559D661C61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48D6A-C9B1-2341-BA6A-A81E6DF37431}"/>
              </a:ext>
            </a:extLst>
          </p:cNvPr>
          <p:cNvSpPr>
            <a:spLocks noGrp="1"/>
          </p:cNvSpPr>
          <p:nvPr>
            <p:ph type="sldNum" sz="quarter" idx="12"/>
          </p:nvPr>
        </p:nvSpPr>
        <p:spPr/>
        <p:txBody>
          <a:bodyPr/>
          <a:lstStyle/>
          <a:p>
            <a:fld id="{341C0E94-2764-4B44-BF15-0D2FDE712983}" type="slidenum">
              <a:rPr lang="en-US" smtClean="0"/>
              <a:t>‹#›</a:t>
            </a:fld>
            <a:endParaRPr lang="en-US"/>
          </a:p>
        </p:txBody>
      </p:sp>
    </p:spTree>
    <p:extLst>
      <p:ext uri="{BB962C8B-B14F-4D97-AF65-F5344CB8AC3E}">
        <p14:creationId xmlns:p14="http://schemas.microsoft.com/office/powerpoint/2010/main" val="1650494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8F4E6-A8C4-654C-AD5C-66884A3DE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4F26F3-324E-754A-94DB-DBE774F1CE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5E8162-636F-E649-A3B1-6C0FC1B36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E5D32C-F254-B74F-ADFC-A90DE6C27553}"/>
              </a:ext>
            </a:extLst>
          </p:cNvPr>
          <p:cNvSpPr>
            <a:spLocks noGrp="1"/>
          </p:cNvSpPr>
          <p:nvPr>
            <p:ph type="dt" sz="half" idx="10"/>
          </p:nvPr>
        </p:nvSpPr>
        <p:spPr/>
        <p:txBody>
          <a:bodyPr/>
          <a:lstStyle/>
          <a:p>
            <a:fld id="{138DBE98-4442-7647-A3FE-B36777362490}" type="datetimeFigureOut">
              <a:rPr lang="en-US" smtClean="0"/>
              <a:t>8/23/21</a:t>
            </a:fld>
            <a:endParaRPr lang="en-US"/>
          </a:p>
        </p:txBody>
      </p:sp>
      <p:sp>
        <p:nvSpPr>
          <p:cNvPr id="6" name="Footer Placeholder 5">
            <a:extLst>
              <a:ext uri="{FF2B5EF4-FFF2-40B4-BE49-F238E27FC236}">
                <a16:creationId xmlns:a16="http://schemas.microsoft.com/office/drawing/2014/main" id="{E20FBF03-BC10-FD47-8EFA-9B3691108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21FC5-DE98-D446-8155-3FE27D40A40F}"/>
              </a:ext>
            </a:extLst>
          </p:cNvPr>
          <p:cNvSpPr>
            <a:spLocks noGrp="1"/>
          </p:cNvSpPr>
          <p:nvPr>
            <p:ph type="sldNum" sz="quarter" idx="12"/>
          </p:nvPr>
        </p:nvSpPr>
        <p:spPr/>
        <p:txBody>
          <a:bodyPr/>
          <a:lstStyle/>
          <a:p>
            <a:fld id="{140C660F-E8DA-884C-9501-88EA5F359ABF}" type="slidenum">
              <a:rPr lang="en-US" smtClean="0"/>
              <a:t>‹#›</a:t>
            </a:fld>
            <a:endParaRPr lang="en-US"/>
          </a:p>
        </p:txBody>
      </p:sp>
    </p:spTree>
    <p:extLst>
      <p:ext uri="{BB962C8B-B14F-4D97-AF65-F5344CB8AC3E}">
        <p14:creationId xmlns:p14="http://schemas.microsoft.com/office/powerpoint/2010/main" val="412588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FB08F-3CBA-2E48-A31B-434B1AB0B1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5924BE-8F9D-9943-9000-A18FA341EF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03754C-39DF-7040-BBC5-F0889AC1F4B3}"/>
              </a:ext>
            </a:extLst>
          </p:cNvPr>
          <p:cNvSpPr>
            <a:spLocks noGrp="1"/>
          </p:cNvSpPr>
          <p:nvPr>
            <p:ph type="dt" sz="half" idx="10"/>
          </p:nvPr>
        </p:nvSpPr>
        <p:spPr/>
        <p:txBody>
          <a:bodyPr/>
          <a:lstStyle/>
          <a:p>
            <a:fld id="{138DBE98-4442-7647-A3FE-B36777362490}" type="datetimeFigureOut">
              <a:rPr lang="en-US" smtClean="0"/>
              <a:t>8/23/21</a:t>
            </a:fld>
            <a:endParaRPr lang="en-US"/>
          </a:p>
        </p:txBody>
      </p:sp>
      <p:sp>
        <p:nvSpPr>
          <p:cNvPr id="5" name="Footer Placeholder 4">
            <a:extLst>
              <a:ext uri="{FF2B5EF4-FFF2-40B4-BE49-F238E27FC236}">
                <a16:creationId xmlns:a16="http://schemas.microsoft.com/office/drawing/2014/main" id="{038F11E3-C202-C64C-BAEA-CF155DBFF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996F4-EF57-4F48-B4BC-257B22474805}"/>
              </a:ext>
            </a:extLst>
          </p:cNvPr>
          <p:cNvSpPr>
            <a:spLocks noGrp="1"/>
          </p:cNvSpPr>
          <p:nvPr>
            <p:ph type="sldNum" sz="quarter" idx="12"/>
          </p:nvPr>
        </p:nvSpPr>
        <p:spPr/>
        <p:txBody>
          <a:bodyPr/>
          <a:lstStyle/>
          <a:p>
            <a:fld id="{140C660F-E8DA-884C-9501-88EA5F359ABF}" type="slidenum">
              <a:rPr lang="en-US" smtClean="0"/>
              <a:t>‹#›</a:t>
            </a:fld>
            <a:endParaRPr lang="en-US"/>
          </a:p>
        </p:txBody>
      </p:sp>
    </p:spTree>
    <p:extLst>
      <p:ext uri="{BB962C8B-B14F-4D97-AF65-F5344CB8AC3E}">
        <p14:creationId xmlns:p14="http://schemas.microsoft.com/office/powerpoint/2010/main" val="1503101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5BD85-092C-C146-9537-134C4369BD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A0FF42-0A3C-FD45-9ED4-65A7624236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27862-454B-D045-853F-468210EBDFF0}"/>
              </a:ext>
            </a:extLst>
          </p:cNvPr>
          <p:cNvSpPr>
            <a:spLocks noGrp="1"/>
          </p:cNvSpPr>
          <p:nvPr>
            <p:ph type="dt" sz="half" idx="10"/>
          </p:nvPr>
        </p:nvSpPr>
        <p:spPr/>
        <p:txBody>
          <a:bodyPr/>
          <a:lstStyle/>
          <a:p>
            <a:fld id="{138DBE98-4442-7647-A3FE-B36777362490}" type="datetimeFigureOut">
              <a:rPr lang="en-US" smtClean="0"/>
              <a:t>8/23/21</a:t>
            </a:fld>
            <a:endParaRPr lang="en-US"/>
          </a:p>
        </p:txBody>
      </p:sp>
      <p:sp>
        <p:nvSpPr>
          <p:cNvPr id="5" name="Footer Placeholder 4">
            <a:extLst>
              <a:ext uri="{FF2B5EF4-FFF2-40B4-BE49-F238E27FC236}">
                <a16:creationId xmlns:a16="http://schemas.microsoft.com/office/drawing/2014/main" id="{7F81A643-3545-0046-98C3-6B8A87B30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FFC0F5-DE3F-3D44-90A4-DF1BCD879C63}"/>
              </a:ext>
            </a:extLst>
          </p:cNvPr>
          <p:cNvSpPr>
            <a:spLocks noGrp="1"/>
          </p:cNvSpPr>
          <p:nvPr>
            <p:ph type="sldNum" sz="quarter" idx="12"/>
          </p:nvPr>
        </p:nvSpPr>
        <p:spPr/>
        <p:txBody>
          <a:bodyPr/>
          <a:lstStyle/>
          <a:p>
            <a:fld id="{140C660F-E8DA-884C-9501-88EA5F359ABF}" type="slidenum">
              <a:rPr lang="en-US" smtClean="0"/>
              <a:t>‹#›</a:t>
            </a:fld>
            <a:endParaRPr lang="en-US"/>
          </a:p>
        </p:txBody>
      </p:sp>
    </p:spTree>
    <p:extLst>
      <p:ext uri="{BB962C8B-B14F-4D97-AF65-F5344CB8AC3E}">
        <p14:creationId xmlns:p14="http://schemas.microsoft.com/office/powerpoint/2010/main" val="181599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03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BB20-B344-6D4B-A4A7-7E41D1C8CC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8D31EF-C510-5E4C-8817-24D3AEACA6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911D96-E189-D345-9B44-0A0352A487A6}"/>
              </a:ext>
            </a:extLst>
          </p:cNvPr>
          <p:cNvSpPr>
            <a:spLocks noGrp="1"/>
          </p:cNvSpPr>
          <p:nvPr>
            <p:ph type="dt" sz="half" idx="10"/>
          </p:nvPr>
        </p:nvSpPr>
        <p:spPr/>
        <p:txBody>
          <a:bodyPr/>
          <a:lstStyle/>
          <a:p>
            <a:fld id="{69D088F6-3A3D-7543-B962-004D1069828C}" type="datetimeFigureOut">
              <a:rPr lang="en-US" smtClean="0"/>
              <a:t>8/23/21</a:t>
            </a:fld>
            <a:endParaRPr lang="en-US"/>
          </a:p>
        </p:txBody>
      </p:sp>
      <p:sp>
        <p:nvSpPr>
          <p:cNvPr id="5" name="Footer Placeholder 4">
            <a:extLst>
              <a:ext uri="{FF2B5EF4-FFF2-40B4-BE49-F238E27FC236}">
                <a16:creationId xmlns:a16="http://schemas.microsoft.com/office/drawing/2014/main" id="{0FB8B0F5-4AA9-9E47-95A5-253516ABC4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E023D-68E0-AD45-B9A8-0C46923B983C}"/>
              </a:ext>
            </a:extLst>
          </p:cNvPr>
          <p:cNvSpPr>
            <a:spLocks noGrp="1"/>
          </p:cNvSpPr>
          <p:nvPr>
            <p:ph type="sldNum" sz="quarter" idx="12"/>
          </p:nvPr>
        </p:nvSpPr>
        <p:spPr/>
        <p:txBody>
          <a:bodyPr/>
          <a:lstStyle/>
          <a:p>
            <a:fld id="{341C0E94-2764-4B44-BF15-0D2FDE712983}" type="slidenum">
              <a:rPr lang="en-US" smtClean="0"/>
              <a:t>‹#›</a:t>
            </a:fld>
            <a:endParaRPr lang="en-US"/>
          </a:p>
        </p:txBody>
      </p:sp>
    </p:spTree>
    <p:extLst>
      <p:ext uri="{BB962C8B-B14F-4D97-AF65-F5344CB8AC3E}">
        <p14:creationId xmlns:p14="http://schemas.microsoft.com/office/powerpoint/2010/main" val="238106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10B5-8905-B441-A454-A363FED0C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AECCC9-394F-C340-97D6-DB05CAC958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46942F-6771-274C-8C10-D975BC4E1F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AB522E-5994-7249-824F-A5746F774AF7}"/>
              </a:ext>
            </a:extLst>
          </p:cNvPr>
          <p:cNvSpPr>
            <a:spLocks noGrp="1"/>
          </p:cNvSpPr>
          <p:nvPr>
            <p:ph type="dt" sz="half" idx="10"/>
          </p:nvPr>
        </p:nvSpPr>
        <p:spPr/>
        <p:txBody>
          <a:bodyPr/>
          <a:lstStyle/>
          <a:p>
            <a:fld id="{69D088F6-3A3D-7543-B962-004D1069828C}" type="datetimeFigureOut">
              <a:rPr lang="en-US" smtClean="0"/>
              <a:t>8/23/21</a:t>
            </a:fld>
            <a:endParaRPr lang="en-US"/>
          </a:p>
        </p:txBody>
      </p:sp>
      <p:sp>
        <p:nvSpPr>
          <p:cNvPr id="6" name="Footer Placeholder 5">
            <a:extLst>
              <a:ext uri="{FF2B5EF4-FFF2-40B4-BE49-F238E27FC236}">
                <a16:creationId xmlns:a16="http://schemas.microsoft.com/office/drawing/2014/main" id="{49DD6C40-0570-CA43-9A4C-F6E5E40F7E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691D8-56C8-CA4C-83E4-A7B1C1BC2040}"/>
              </a:ext>
            </a:extLst>
          </p:cNvPr>
          <p:cNvSpPr>
            <a:spLocks noGrp="1"/>
          </p:cNvSpPr>
          <p:nvPr>
            <p:ph type="sldNum" sz="quarter" idx="12"/>
          </p:nvPr>
        </p:nvSpPr>
        <p:spPr/>
        <p:txBody>
          <a:bodyPr/>
          <a:lstStyle/>
          <a:p>
            <a:fld id="{341C0E94-2764-4B44-BF15-0D2FDE712983}" type="slidenum">
              <a:rPr lang="en-US" smtClean="0"/>
              <a:t>‹#›</a:t>
            </a:fld>
            <a:endParaRPr lang="en-US"/>
          </a:p>
        </p:txBody>
      </p:sp>
    </p:spTree>
    <p:extLst>
      <p:ext uri="{BB962C8B-B14F-4D97-AF65-F5344CB8AC3E}">
        <p14:creationId xmlns:p14="http://schemas.microsoft.com/office/powerpoint/2010/main" val="1731119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1EA7-9C44-3343-952E-3DE644B9F9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903CB7-FEAE-5D4B-B009-C760509586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38F7B-C5E9-6547-B0C7-1F23A83D1C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EA657A-207E-724B-B3C9-CF12C3EE9F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BE7D6E-E48B-2F4F-88D0-4B5F50BE09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74ED96-04B4-7444-A024-709F29C28F0F}"/>
              </a:ext>
            </a:extLst>
          </p:cNvPr>
          <p:cNvSpPr>
            <a:spLocks noGrp="1"/>
          </p:cNvSpPr>
          <p:nvPr>
            <p:ph type="dt" sz="half" idx="10"/>
          </p:nvPr>
        </p:nvSpPr>
        <p:spPr/>
        <p:txBody>
          <a:bodyPr/>
          <a:lstStyle/>
          <a:p>
            <a:fld id="{69D088F6-3A3D-7543-B962-004D1069828C}" type="datetimeFigureOut">
              <a:rPr lang="en-US" smtClean="0"/>
              <a:t>8/23/21</a:t>
            </a:fld>
            <a:endParaRPr lang="en-US"/>
          </a:p>
        </p:txBody>
      </p:sp>
      <p:sp>
        <p:nvSpPr>
          <p:cNvPr id="8" name="Footer Placeholder 7">
            <a:extLst>
              <a:ext uri="{FF2B5EF4-FFF2-40B4-BE49-F238E27FC236}">
                <a16:creationId xmlns:a16="http://schemas.microsoft.com/office/drawing/2014/main" id="{C04504FE-E6B8-DA43-A285-AE337D3280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1A8143-E08C-AD42-A3DB-89B4F1149C88}"/>
              </a:ext>
            </a:extLst>
          </p:cNvPr>
          <p:cNvSpPr>
            <a:spLocks noGrp="1"/>
          </p:cNvSpPr>
          <p:nvPr>
            <p:ph type="sldNum" sz="quarter" idx="12"/>
          </p:nvPr>
        </p:nvSpPr>
        <p:spPr/>
        <p:txBody>
          <a:bodyPr/>
          <a:lstStyle/>
          <a:p>
            <a:fld id="{341C0E94-2764-4B44-BF15-0D2FDE712983}" type="slidenum">
              <a:rPr lang="en-US" smtClean="0"/>
              <a:t>‹#›</a:t>
            </a:fld>
            <a:endParaRPr lang="en-US"/>
          </a:p>
        </p:txBody>
      </p:sp>
    </p:spTree>
    <p:extLst>
      <p:ext uri="{BB962C8B-B14F-4D97-AF65-F5344CB8AC3E}">
        <p14:creationId xmlns:p14="http://schemas.microsoft.com/office/powerpoint/2010/main" val="3851052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CF32-3066-5143-9D54-58509E9AC5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6A1FB5-02ED-9C49-92CE-3B81F6193B26}"/>
              </a:ext>
            </a:extLst>
          </p:cNvPr>
          <p:cNvSpPr>
            <a:spLocks noGrp="1"/>
          </p:cNvSpPr>
          <p:nvPr>
            <p:ph type="dt" sz="half" idx="10"/>
          </p:nvPr>
        </p:nvSpPr>
        <p:spPr/>
        <p:txBody>
          <a:bodyPr/>
          <a:lstStyle/>
          <a:p>
            <a:fld id="{69D088F6-3A3D-7543-B962-004D1069828C}" type="datetimeFigureOut">
              <a:rPr lang="en-US" smtClean="0"/>
              <a:t>8/23/21</a:t>
            </a:fld>
            <a:endParaRPr lang="en-US"/>
          </a:p>
        </p:txBody>
      </p:sp>
      <p:sp>
        <p:nvSpPr>
          <p:cNvPr id="4" name="Footer Placeholder 3">
            <a:extLst>
              <a:ext uri="{FF2B5EF4-FFF2-40B4-BE49-F238E27FC236}">
                <a16:creationId xmlns:a16="http://schemas.microsoft.com/office/drawing/2014/main" id="{3F08F4A7-2109-584C-8DF2-52F865F83F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E3D6A8-834A-044E-96BF-196629692A15}"/>
              </a:ext>
            </a:extLst>
          </p:cNvPr>
          <p:cNvSpPr>
            <a:spLocks noGrp="1"/>
          </p:cNvSpPr>
          <p:nvPr>
            <p:ph type="sldNum" sz="quarter" idx="12"/>
          </p:nvPr>
        </p:nvSpPr>
        <p:spPr/>
        <p:txBody>
          <a:bodyPr/>
          <a:lstStyle/>
          <a:p>
            <a:fld id="{341C0E94-2764-4B44-BF15-0D2FDE712983}" type="slidenum">
              <a:rPr lang="en-US" smtClean="0"/>
              <a:t>‹#›</a:t>
            </a:fld>
            <a:endParaRPr lang="en-US"/>
          </a:p>
        </p:txBody>
      </p:sp>
    </p:spTree>
    <p:extLst>
      <p:ext uri="{BB962C8B-B14F-4D97-AF65-F5344CB8AC3E}">
        <p14:creationId xmlns:p14="http://schemas.microsoft.com/office/powerpoint/2010/main" val="1380124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4EAF3F-3287-004E-9C58-0B4FD69CBF6A}"/>
              </a:ext>
            </a:extLst>
          </p:cNvPr>
          <p:cNvSpPr>
            <a:spLocks noGrp="1"/>
          </p:cNvSpPr>
          <p:nvPr>
            <p:ph type="dt" sz="half" idx="10"/>
          </p:nvPr>
        </p:nvSpPr>
        <p:spPr/>
        <p:txBody>
          <a:bodyPr/>
          <a:lstStyle/>
          <a:p>
            <a:fld id="{69D088F6-3A3D-7543-B962-004D1069828C}" type="datetimeFigureOut">
              <a:rPr lang="en-US" smtClean="0"/>
              <a:t>8/23/21</a:t>
            </a:fld>
            <a:endParaRPr lang="en-US"/>
          </a:p>
        </p:txBody>
      </p:sp>
      <p:sp>
        <p:nvSpPr>
          <p:cNvPr id="3" name="Footer Placeholder 2">
            <a:extLst>
              <a:ext uri="{FF2B5EF4-FFF2-40B4-BE49-F238E27FC236}">
                <a16:creationId xmlns:a16="http://schemas.microsoft.com/office/drawing/2014/main" id="{F35AE2CD-19F6-1A4C-8D1F-FB92D7DC5E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C3C1B8-9B04-0247-BBDD-AACDFD22E37B}"/>
              </a:ext>
            </a:extLst>
          </p:cNvPr>
          <p:cNvSpPr>
            <a:spLocks noGrp="1"/>
          </p:cNvSpPr>
          <p:nvPr>
            <p:ph type="sldNum" sz="quarter" idx="12"/>
          </p:nvPr>
        </p:nvSpPr>
        <p:spPr/>
        <p:txBody>
          <a:bodyPr/>
          <a:lstStyle/>
          <a:p>
            <a:fld id="{341C0E94-2764-4B44-BF15-0D2FDE712983}" type="slidenum">
              <a:rPr lang="en-US" smtClean="0"/>
              <a:t>‹#›</a:t>
            </a:fld>
            <a:endParaRPr lang="en-US"/>
          </a:p>
        </p:txBody>
      </p:sp>
    </p:spTree>
    <p:extLst>
      <p:ext uri="{BB962C8B-B14F-4D97-AF65-F5344CB8AC3E}">
        <p14:creationId xmlns:p14="http://schemas.microsoft.com/office/powerpoint/2010/main" val="97837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CD16-7635-5846-BDEE-258868717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018C27-4C59-6A49-AF12-E7B81217CA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93FD7D-BD38-454B-8F7B-7B3E4B9E1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0D49BD-4D1B-FA47-812D-F4E15D1CA4A6}"/>
              </a:ext>
            </a:extLst>
          </p:cNvPr>
          <p:cNvSpPr>
            <a:spLocks noGrp="1"/>
          </p:cNvSpPr>
          <p:nvPr>
            <p:ph type="dt" sz="half" idx="10"/>
          </p:nvPr>
        </p:nvSpPr>
        <p:spPr/>
        <p:txBody>
          <a:bodyPr/>
          <a:lstStyle/>
          <a:p>
            <a:fld id="{69D088F6-3A3D-7543-B962-004D1069828C}" type="datetimeFigureOut">
              <a:rPr lang="en-US" smtClean="0"/>
              <a:t>8/23/21</a:t>
            </a:fld>
            <a:endParaRPr lang="en-US"/>
          </a:p>
        </p:txBody>
      </p:sp>
      <p:sp>
        <p:nvSpPr>
          <p:cNvPr id="6" name="Footer Placeholder 5">
            <a:extLst>
              <a:ext uri="{FF2B5EF4-FFF2-40B4-BE49-F238E27FC236}">
                <a16:creationId xmlns:a16="http://schemas.microsoft.com/office/drawing/2014/main" id="{AFDA5925-6C0B-3544-89FF-71DA73FC5D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1D0FE-B1A9-A546-91A0-5883C406F0D9}"/>
              </a:ext>
            </a:extLst>
          </p:cNvPr>
          <p:cNvSpPr>
            <a:spLocks noGrp="1"/>
          </p:cNvSpPr>
          <p:nvPr>
            <p:ph type="sldNum" sz="quarter" idx="12"/>
          </p:nvPr>
        </p:nvSpPr>
        <p:spPr/>
        <p:txBody>
          <a:bodyPr/>
          <a:lstStyle/>
          <a:p>
            <a:fld id="{341C0E94-2764-4B44-BF15-0D2FDE712983}" type="slidenum">
              <a:rPr lang="en-US" smtClean="0"/>
              <a:t>‹#›</a:t>
            </a:fld>
            <a:endParaRPr lang="en-US"/>
          </a:p>
        </p:txBody>
      </p:sp>
    </p:spTree>
    <p:extLst>
      <p:ext uri="{BB962C8B-B14F-4D97-AF65-F5344CB8AC3E}">
        <p14:creationId xmlns:p14="http://schemas.microsoft.com/office/powerpoint/2010/main" val="2905984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8D349-97E9-7D43-BD25-794A397EE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126A67-D8CA-F84B-9B4D-717681E30E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21ECA5-3E28-E14A-BD24-AD6F35969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198AE0-68A0-5947-A445-3AA3DB056A4F}"/>
              </a:ext>
            </a:extLst>
          </p:cNvPr>
          <p:cNvSpPr>
            <a:spLocks noGrp="1"/>
          </p:cNvSpPr>
          <p:nvPr>
            <p:ph type="dt" sz="half" idx="10"/>
          </p:nvPr>
        </p:nvSpPr>
        <p:spPr/>
        <p:txBody>
          <a:bodyPr/>
          <a:lstStyle/>
          <a:p>
            <a:fld id="{69D088F6-3A3D-7543-B962-004D1069828C}" type="datetimeFigureOut">
              <a:rPr lang="en-US" smtClean="0"/>
              <a:t>8/23/21</a:t>
            </a:fld>
            <a:endParaRPr lang="en-US"/>
          </a:p>
        </p:txBody>
      </p:sp>
      <p:sp>
        <p:nvSpPr>
          <p:cNvPr id="6" name="Footer Placeholder 5">
            <a:extLst>
              <a:ext uri="{FF2B5EF4-FFF2-40B4-BE49-F238E27FC236}">
                <a16:creationId xmlns:a16="http://schemas.microsoft.com/office/drawing/2014/main" id="{1E477A9E-545D-8D41-A8FF-691198830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8A85E3-EC8B-1E40-BD6A-86285410D49A}"/>
              </a:ext>
            </a:extLst>
          </p:cNvPr>
          <p:cNvSpPr>
            <a:spLocks noGrp="1"/>
          </p:cNvSpPr>
          <p:nvPr>
            <p:ph type="sldNum" sz="quarter" idx="12"/>
          </p:nvPr>
        </p:nvSpPr>
        <p:spPr/>
        <p:txBody>
          <a:bodyPr/>
          <a:lstStyle/>
          <a:p>
            <a:fld id="{341C0E94-2764-4B44-BF15-0D2FDE712983}" type="slidenum">
              <a:rPr lang="en-US" smtClean="0"/>
              <a:t>‹#›</a:t>
            </a:fld>
            <a:endParaRPr lang="en-US"/>
          </a:p>
        </p:txBody>
      </p:sp>
    </p:spTree>
    <p:extLst>
      <p:ext uri="{BB962C8B-B14F-4D97-AF65-F5344CB8AC3E}">
        <p14:creationId xmlns:p14="http://schemas.microsoft.com/office/powerpoint/2010/main" val="1298854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208384-92E9-334C-A46D-A1D1670EC3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C35F81-DD78-D14A-8803-CEA702A67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61AA8-094B-2E43-ADEF-4063DAECD5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088F6-3A3D-7543-B962-004D1069828C}" type="datetimeFigureOut">
              <a:rPr lang="en-US" smtClean="0"/>
              <a:t>8/23/21</a:t>
            </a:fld>
            <a:endParaRPr lang="en-US"/>
          </a:p>
        </p:txBody>
      </p:sp>
      <p:sp>
        <p:nvSpPr>
          <p:cNvPr id="5" name="Footer Placeholder 4">
            <a:extLst>
              <a:ext uri="{FF2B5EF4-FFF2-40B4-BE49-F238E27FC236}">
                <a16:creationId xmlns:a16="http://schemas.microsoft.com/office/drawing/2014/main" id="{3C5E2663-381A-5C48-8E4E-9FF2E30A8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4515AC-A6B1-4443-8ECE-170ADCB9F2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C0E94-2764-4B44-BF15-0D2FDE712983}" type="slidenum">
              <a:rPr lang="en-US" smtClean="0"/>
              <a:t>‹#›</a:t>
            </a:fld>
            <a:endParaRPr lang="en-US"/>
          </a:p>
        </p:txBody>
      </p:sp>
    </p:spTree>
    <p:extLst>
      <p:ext uri="{BB962C8B-B14F-4D97-AF65-F5344CB8AC3E}">
        <p14:creationId xmlns:p14="http://schemas.microsoft.com/office/powerpoint/2010/main" val="216785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C062-0682-3F4D-A424-F34D6BB820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284B01-383F-B645-A3D5-916BDE679E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8DD03-495A-E541-8C8F-086A25DBF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DBE98-4442-7647-A3FE-B36777362490}" type="datetimeFigureOut">
              <a:rPr lang="en-US" smtClean="0"/>
              <a:t>8/23/21</a:t>
            </a:fld>
            <a:endParaRPr lang="en-US"/>
          </a:p>
        </p:txBody>
      </p:sp>
      <p:sp>
        <p:nvSpPr>
          <p:cNvPr id="5" name="Footer Placeholder 4">
            <a:extLst>
              <a:ext uri="{FF2B5EF4-FFF2-40B4-BE49-F238E27FC236}">
                <a16:creationId xmlns:a16="http://schemas.microsoft.com/office/drawing/2014/main" id="{AC999773-F0C3-CC4F-9B3D-16378DE1BB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E541F0-415C-2847-B350-82B1E1A522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C660F-E8DA-884C-9501-88EA5F359ABF}" type="slidenum">
              <a:rPr lang="en-US" smtClean="0"/>
              <a:t>‹#›</a:t>
            </a:fld>
            <a:endParaRPr lang="en-US"/>
          </a:p>
        </p:txBody>
      </p:sp>
    </p:spTree>
    <p:extLst>
      <p:ext uri="{BB962C8B-B14F-4D97-AF65-F5344CB8AC3E}">
        <p14:creationId xmlns:p14="http://schemas.microsoft.com/office/powerpoint/2010/main" val="1711611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74C8D2-BD6C-0644-B2EE-0449DD6D0966}"/>
              </a:ext>
            </a:extLst>
          </p:cNvPr>
          <p:cNvSpPr>
            <a:spLocks noGrp="1"/>
          </p:cNvSpPr>
          <p:nvPr>
            <p:ph type="ctrTitle"/>
          </p:nvPr>
        </p:nvSpPr>
        <p:spPr>
          <a:xfrm>
            <a:off x="1524000" y="1376363"/>
            <a:ext cx="9144000" cy="2521594"/>
          </a:xfrm>
        </p:spPr>
        <p:txBody>
          <a:bodyPr>
            <a:normAutofit/>
          </a:bodyPr>
          <a:lstStyle/>
          <a:p>
            <a:r>
              <a:rPr lang="en-US" sz="7000"/>
              <a:t>The Nation State</a:t>
            </a:r>
          </a:p>
        </p:txBody>
      </p:sp>
      <p:sp>
        <p:nvSpPr>
          <p:cNvPr id="3" name="Subtitle 2">
            <a:extLst>
              <a:ext uri="{FF2B5EF4-FFF2-40B4-BE49-F238E27FC236}">
                <a16:creationId xmlns:a16="http://schemas.microsoft.com/office/drawing/2014/main" id="{41CB7E65-D179-C54F-A85E-9A98107382B7}"/>
              </a:ext>
            </a:extLst>
          </p:cNvPr>
          <p:cNvSpPr>
            <a:spLocks noGrp="1"/>
          </p:cNvSpPr>
          <p:nvPr>
            <p:ph type="subTitle" idx="1"/>
          </p:nvPr>
        </p:nvSpPr>
        <p:spPr>
          <a:xfrm>
            <a:off x="1524000" y="4617728"/>
            <a:ext cx="9144000" cy="944339"/>
          </a:xfrm>
        </p:spPr>
        <p:txBody>
          <a:bodyPr>
            <a:normAutofit/>
          </a:bodyPr>
          <a:lstStyle/>
          <a:p>
            <a:r>
              <a:rPr lang="en-US" dirty="0"/>
              <a:t>More Recent Political Theory</a:t>
            </a:r>
          </a:p>
        </p:txBody>
      </p:sp>
      <p:cxnSp>
        <p:nvCxnSpPr>
          <p:cNvPr id="14" name="Straight Connector 13">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4479276"/>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92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2B6A43F-9742-0F45-B8DC-040CC9DB4B60}"/>
              </a:ext>
            </a:extLst>
          </p:cNvPr>
          <p:cNvSpPr>
            <a:spLocks noGrp="1"/>
          </p:cNvSpPr>
          <p:nvPr>
            <p:ph type="title"/>
          </p:nvPr>
        </p:nvSpPr>
        <p:spPr>
          <a:xfrm>
            <a:off x="1137036" y="548640"/>
            <a:ext cx="9916632" cy="1188720"/>
          </a:xfrm>
        </p:spPr>
        <p:txBody>
          <a:bodyPr>
            <a:normAutofit/>
          </a:bodyPr>
          <a:lstStyle/>
          <a:p>
            <a:r>
              <a:rPr lang="en-US">
                <a:solidFill>
                  <a:schemeClr val="tx1">
                    <a:lumMod val="85000"/>
                    <a:lumOff val="15000"/>
                  </a:schemeClr>
                </a:solidFill>
              </a:rPr>
              <a:t>Some Conclusions and Further Questions</a:t>
            </a:r>
          </a:p>
        </p:txBody>
      </p:sp>
      <p:sp>
        <p:nvSpPr>
          <p:cNvPr id="3" name="Content Placeholder 2">
            <a:extLst>
              <a:ext uri="{FF2B5EF4-FFF2-40B4-BE49-F238E27FC236}">
                <a16:creationId xmlns:a16="http://schemas.microsoft.com/office/drawing/2014/main" id="{708C35F1-974E-D747-B99F-D7097A0756B4}"/>
              </a:ext>
            </a:extLst>
          </p:cNvPr>
          <p:cNvSpPr>
            <a:spLocks noGrp="1"/>
          </p:cNvSpPr>
          <p:nvPr>
            <p:ph idx="1"/>
          </p:nvPr>
        </p:nvSpPr>
        <p:spPr>
          <a:xfrm>
            <a:off x="271463" y="2431766"/>
            <a:ext cx="11701461" cy="4211921"/>
          </a:xfrm>
        </p:spPr>
        <p:txBody>
          <a:bodyPr anchor="ctr">
            <a:normAutofit/>
          </a:bodyPr>
          <a:lstStyle/>
          <a:p>
            <a:r>
              <a:rPr lang="en-CA" sz="2400" dirty="0">
                <a:solidFill>
                  <a:schemeClr val="tx1">
                    <a:lumMod val="85000"/>
                    <a:lumOff val="15000"/>
                  </a:schemeClr>
                </a:solidFill>
              </a:rPr>
              <a:t>The sophistication of an ideology, then, is found in its ability to construct a convincing logic that </a:t>
            </a:r>
            <a:r>
              <a:rPr lang="en-CA" sz="2400" b="1" i="1" dirty="0">
                <a:solidFill>
                  <a:srgbClr val="FF5876"/>
                </a:solidFill>
              </a:rPr>
              <a:t>includes</a:t>
            </a:r>
            <a:r>
              <a:rPr lang="en-CA" sz="2400" b="1" i="1" dirty="0">
                <a:solidFill>
                  <a:schemeClr val="tx1">
                    <a:lumMod val="85000"/>
                    <a:lumOff val="15000"/>
                  </a:schemeClr>
                </a:solidFill>
              </a:rPr>
              <a:t> </a:t>
            </a:r>
            <a:r>
              <a:rPr lang="en-CA" sz="2400" dirty="0">
                <a:solidFill>
                  <a:schemeClr val="tx1">
                    <a:lumMod val="85000"/>
                    <a:lumOff val="15000"/>
                  </a:schemeClr>
                </a:solidFill>
              </a:rPr>
              <a:t>the </a:t>
            </a:r>
            <a:r>
              <a:rPr lang="en-CA" sz="2400" i="1" dirty="0">
                <a:solidFill>
                  <a:schemeClr val="tx1">
                    <a:lumMod val="85000"/>
                    <a:lumOff val="15000"/>
                  </a:schemeClr>
                </a:solidFill>
              </a:rPr>
              <a:t>reservations and resistance of its critics, thereby creating the lack of conflict that leads to hegemony</a:t>
            </a:r>
            <a:r>
              <a:rPr lang="en-CA" sz="2400" dirty="0">
                <a:solidFill>
                  <a:schemeClr val="tx1">
                    <a:lumMod val="85000"/>
                    <a:lumOff val="15000"/>
                  </a:schemeClr>
                </a:solidFill>
              </a:rPr>
              <a:t>. </a:t>
            </a:r>
          </a:p>
          <a:p>
            <a:r>
              <a:rPr lang="en-CA" sz="2400" dirty="0">
                <a:solidFill>
                  <a:schemeClr val="tx1">
                    <a:lumMod val="85000"/>
                    <a:lumOff val="15000"/>
                  </a:schemeClr>
                </a:solidFill>
              </a:rPr>
              <a:t>To exercise </a:t>
            </a:r>
            <a:r>
              <a:rPr lang="en-CA" sz="2400" b="1" dirty="0">
                <a:solidFill>
                  <a:srgbClr val="FF5876"/>
                </a:solidFill>
              </a:rPr>
              <a:t>power</a:t>
            </a:r>
            <a:r>
              <a:rPr lang="en-CA" sz="2400" dirty="0">
                <a:solidFill>
                  <a:schemeClr val="tx1">
                    <a:lumMod val="85000"/>
                    <a:lumOff val="15000"/>
                  </a:schemeClr>
                </a:solidFill>
              </a:rPr>
              <a:t>, there must be mechanisms in place to keep it going, to keep social tensions from tearing the domination apart. </a:t>
            </a:r>
          </a:p>
          <a:p>
            <a:r>
              <a:rPr lang="en-CA" sz="2400" i="1" dirty="0">
                <a:solidFill>
                  <a:schemeClr val="tx1">
                    <a:lumMod val="85000"/>
                    <a:lumOff val="15000"/>
                  </a:schemeClr>
                </a:solidFill>
              </a:rPr>
              <a:t>The successful implementation of hegemony creates a ”common sense” that all understand and share, it becomes an integral part of the culture. It is this “common sense” in a community that we look for to understand the mechanisms by which the interplay between power and its exercise takes place </a:t>
            </a:r>
            <a:r>
              <a:rPr lang="en-CA" sz="2400" dirty="0">
                <a:solidFill>
                  <a:schemeClr val="tx1">
                    <a:lumMod val="85000"/>
                    <a:lumOff val="15000"/>
                  </a:schemeClr>
                </a:solidFill>
              </a:rPr>
              <a:t>(Kirsch, 2001: 43). </a:t>
            </a:r>
          </a:p>
          <a:p>
            <a:pPr marL="0" indent="0">
              <a:buNone/>
            </a:pPr>
            <a:r>
              <a:rPr lang="en-CA" sz="2400" b="1" dirty="0">
                <a:solidFill>
                  <a:srgbClr val="FF5876"/>
                </a:solidFill>
              </a:rPr>
              <a:t>Question: What common sense exists in Canada? How is this harmful to BIPOC people?</a:t>
            </a:r>
          </a:p>
          <a:p>
            <a:endParaRPr lang="en-US" sz="1900" dirty="0">
              <a:solidFill>
                <a:schemeClr val="tx1">
                  <a:lumMod val="85000"/>
                  <a:lumOff val="15000"/>
                </a:schemeClr>
              </a:solidFill>
            </a:endParaRPr>
          </a:p>
        </p:txBody>
      </p:sp>
    </p:spTree>
    <p:extLst>
      <p:ext uri="{BB962C8B-B14F-4D97-AF65-F5344CB8AC3E}">
        <p14:creationId xmlns:p14="http://schemas.microsoft.com/office/powerpoint/2010/main" val="195867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9BB60-405F-4E4E-8700-CFF4454685FA}"/>
              </a:ext>
            </a:extLst>
          </p:cNvPr>
          <p:cNvSpPr>
            <a:spLocks noGrp="1"/>
          </p:cNvSpPr>
          <p:nvPr>
            <p:ph type="title"/>
          </p:nvPr>
        </p:nvSpPr>
        <p:spPr/>
        <p:txBody>
          <a:bodyPr/>
          <a:lstStyle/>
          <a:p>
            <a:r>
              <a:rPr lang="en-US" dirty="0"/>
              <a:t>Making Connections</a:t>
            </a:r>
          </a:p>
        </p:txBody>
      </p:sp>
      <p:sp>
        <p:nvSpPr>
          <p:cNvPr id="3" name="Content Placeholder 2">
            <a:extLst>
              <a:ext uri="{FF2B5EF4-FFF2-40B4-BE49-F238E27FC236}">
                <a16:creationId xmlns:a16="http://schemas.microsoft.com/office/drawing/2014/main" id="{48B0B516-2F52-F242-95C7-A574F83FBF20}"/>
              </a:ext>
            </a:extLst>
          </p:cNvPr>
          <p:cNvSpPr>
            <a:spLocks noGrp="1"/>
          </p:cNvSpPr>
          <p:nvPr>
            <p:ph idx="1"/>
          </p:nvPr>
        </p:nvSpPr>
        <p:spPr>
          <a:xfrm>
            <a:off x="838200" y="1825625"/>
            <a:ext cx="10515600" cy="1831975"/>
          </a:xfrm>
        </p:spPr>
        <p:txBody>
          <a:bodyPr/>
          <a:lstStyle/>
          <a:p>
            <a:r>
              <a:rPr lang="en-US" dirty="0"/>
              <a:t>Would Locke, Plato and Aristotle agree with the concept of a Nation State? Why or why not?</a:t>
            </a:r>
          </a:p>
          <a:p>
            <a:r>
              <a:rPr lang="en-US" dirty="0">
                <a:solidFill>
                  <a:srgbClr val="FF5876"/>
                </a:solidFill>
              </a:rPr>
              <a:t>Which approach to studying Politics would like the nation state ideologies the most?</a:t>
            </a:r>
          </a:p>
        </p:txBody>
      </p:sp>
    </p:spTree>
    <p:extLst>
      <p:ext uri="{BB962C8B-B14F-4D97-AF65-F5344CB8AC3E}">
        <p14:creationId xmlns:p14="http://schemas.microsoft.com/office/powerpoint/2010/main" val="1206796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ed and white flag&#10;&#10;Description automatically generated with medium confidence">
            <a:extLst>
              <a:ext uri="{FF2B5EF4-FFF2-40B4-BE49-F238E27FC236}">
                <a16:creationId xmlns:a16="http://schemas.microsoft.com/office/drawing/2014/main" id="{CF8D6EB1-45D1-B743-A937-4C518D022691}"/>
              </a:ext>
            </a:extLst>
          </p:cNvPr>
          <p:cNvPicPr>
            <a:picLocks noChangeAspect="1"/>
          </p:cNvPicPr>
          <p:nvPr/>
        </p:nvPicPr>
        <p:blipFill rotWithShape="1">
          <a:blip r:embed="rId2">
            <a:alphaModFix amt="40000"/>
          </a:blip>
          <a:srcRect t="12996" b="16692"/>
          <a:stretch/>
        </p:blipFill>
        <p:spPr>
          <a:xfrm>
            <a:off x="21" y="324102"/>
            <a:ext cx="12191979" cy="6857990"/>
          </a:xfrm>
          <a:prstGeom prst="rect">
            <a:avLst/>
          </a:prstGeom>
        </p:spPr>
      </p:pic>
      <p:sp>
        <p:nvSpPr>
          <p:cNvPr id="2" name="Title 1">
            <a:extLst>
              <a:ext uri="{FF2B5EF4-FFF2-40B4-BE49-F238E27FC236}">
                <a16:creationId xmlns:a16="http://schemas.microsoft.com/office/drawing/2014/main" id="{FD5E5B6A-EBF2-5243-AC4F-611B5C51FB66}"/>
              </a:ext>
            </a:extLst>
          </p:cNvPr>
          <p:cNvSpPr>
            <a:spLocks noGrp="1"/>
          </p:cNvSpPr>
          <p:nvPr>
            <p:ph type="title"/>
          </p:nvPr>
        </p:nvSpPr>
        <p:spPr>
          <a:xfrm>
            <a:off x="841249" y="941832"/>
            <a:ext cx="10506456" cy="2057400"/>
          </a:xfrm>
        </p:spPr>
        <p:txBody>
          <a:bodyPr anchor="b">
            <a:normAutofit/>
          </a:bodyPr>
          <a:lstStyle/>
          <a:p>
            <a:r>
              <a:rPr lang="en-US" sz="5000" b="1" dirty="0">
                <a:solidFill>
                  <a:srgbClr val="C00000"/>
                </a:solidFill>
                <a:latin typeface="Aharoni" panose="02010803020104030203" pitchFamily="2" charset="-79"/>
                <a:cs typeface="Aharoni" panose="02010803020104030203" pitchFamily="2" charset="-79"/>
              </a:rPr>
              <a:t>Can</a:t>
            </a:r>
            <a:r>
              <a:rPr lang="en-US" sz="5000" b="1" dirty="0">
                <a:latin typeface="Aharoni" panose="02010803020104030203" pitchFamily="2" charset="-79"/>
                <a:cs typeface="Aharoni" panose="02010803020104030203" pitchFamily="2" charset="-79"/>
              </a:rPr>
              <a:t>ada</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50A3C0A-31C6-AC4E-A600-C95CAB5019BF}"/>
              </a:ext>
            </a:extLst>
          </p:cNvPr>
          <p:cNvSpPr>
            <a:spLocks noGrp="1"/>
          </p:cNvSpPr>
          <p:nvPr>
            <p:ph idx="1"/>
          </p:nvPr>
        </p:nvSpPr>
        <p:spPr>
          <a:xfrm>
            <a:off x="841247" y="3502152"/>
            <a:ext cx="10988079" cy="2670048"/>
          </a:xfrm>
        </p:spPr>
        <p:txBody>
          <a:bodyPr>
            <a:normAutofit/>
          </a:bodyPr>
          <a:lstStyle/>
          <a:p>
            <a:r>
              <a:rPr lang="en-US" dirty="0"/>
              <a:t>What are the characteristics of Canada? (What makes Canada, Canada?)</a:t>
            </a:r>
          </a:p>
          <a:p>
            <a:r>
              <a:rPr lang="en-US" dirty="0"/>
              <a:t>What does it mean to BE Canadian?</a:t>
            </a:r>
          </a:p>
        </p:txBody>
      </p:sp>
    </p:spTree>
    <p:extLst>
      <p:ext uri="{BB962C8B-B14F-4D97-AF65-F5344CB8AC3E}">
        <p14:creationId xmlns:p14="http://schemas.microsoft.com/office/powerpoint/2010/main" val="68911281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EB791652-581E-452C-B970-B3C48D4A99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897F91A-4565-8A47-8649-859A115542A1}"/>
              </a:ext>
            </a:extLst>
          </p:cNvPr>
          <p:cNvSpPr>
            <a:spLocks noGrp="1"/>
          </p:cNvSpPr>
          <p:nvPr>
            <p:ph type="title"/>
          </p:nvPr>
        </p:nvSpPr>
        <p:spPr>
          <a:xfrm>
            <a:off x="1629751" y="1059116"/>
            <a:ext cx="8924392" cy="933486"/>
          </a:xfrm>
        </p:spPr>
        <p:txBody>
          <a:bodyPr>
            <a:normAutofit/>
          </a:bodyPr>
          <a:lstStyle/>
          <a:p>
            <a:pPr algn="ctr"/>
            <a:r>
              <a:rPr lang="en-US" dirty="0"/>
              <a:t>Nationalism</a:t>
            </a:r>
            <a:endParaRPr lang="en-US"/>
          </a:p>
        </p:txBody>
      </p:sp>
      <p:sp>
        <p:nvSpPr>
          <p:cNvPr id="14"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351737"/>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C09D021-4FAF-8D4B-8AA5-9E075D2FF109}"/>
              </a:ext>
            </a:extLst>
          </p:cNvPr>
          <p:cNvSpPr>
            <a:spLocks noGrp="1"/>
          </p:cNvSpPr>
          <p:nvPr>
            <p:ph idx="1"/>
          </p:nvPr>
        </p:nvSpPr>
        <p:spPr>
          <a:xfrm>
            <a:off x="986283" y="1992602"/>
            <a:ext cx="10241159" cy="3628969"/>
          </a:xfrm>
        </p:spPr>
        <p:txBody>
          <a:bodyPr>
            <a:normAutofit/>
          </a:bodyPr>
          <a:lstStyle/>
          <a:p>
            <a:r>
              <a:rPr lang="en-US" dirty="0"/>
              <a:t>According to the </a:t>
            </a:r>
            <a:r>
              <a:rPr lang="en-US" i="1" dirty="0"/>
              <a:t>Sandford Encyclopedia of Philosophy:</a:t>
            </a:r>
          </a:p>
          <a:p>
            <a:pPr marL="0" indent="0">
              <a:buNone/>
            </a:pPr>
            <a:r>
              <a:rPr lang="en-CA" dirty="0"/>
              <a:t>The term “</a:t>
            </a:r>
            <a:r>
              <a:rPr lang="en-CA" i="1" dirty="0"/>
              <a:t>nationalism</a:t>
            </a:r>
            <a:r>
              <a:rPr lang="en-CA" dirty="0"/>
              <a:t>” is generally used to describe two phenomena: </a:t>
            </a:r>
          </a:p>
          <a:p>
            <a:pPr marL="0" indent="0">
              <a:buNone/>
            </a:pPr>
            <a:r>
              <a:rPr lang="en-CA" dirty="0">
                <a:solidFill>
                  <a:srgbClr val="FF5876"/>
                </a:solidFill>
              </a:rPr>
              <a:t>1. the attitude that the members of a nation have when they care about their national identity, and</a:t>
            </a:r>
          </a:p>
          <a:p>
            <a:pPr marL="0" indent="0">
              <a:buNone/>
            </a:pPr>
            <a:r>
              <a:rPr lang="en-CA" dirty="0"/>
              <a:t>2. the actions that the members of a nation take when seeking to achieve (or sustain) self-determination.</a:t>
            </a:r>
          </a:p>
          <a:p>
            <a:pPr marL="0" indent="0">
              <a:buNone/>
            </a:pPr>
            <a:endParaRPr lang="en-US" sz="2000" dirty="0"/>
          </a:p>
        </p:txBody>
      </p:sp>
    </p:spTree>
    <p:extLst>
      <p:ext uri="{BB962C8B-B14F-4D97-AF65-F5344CB8AC3E}">
        <p14:creationId xmlns:p14="http://schemas.microsoft.com/office/powerpoint/2010/main" val="92583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2B5DB-21A6-F046-B996-437D31A04ED8}"/>
              </a:ext>
            </a:extLst>
          </p:cNvPr>
          <p:cNvSpPr>
            <a:spLocks noGrp="1"/>
          </p:cNvSpPr>
          <p:nvPr>
            <p:ph type="title"/>
          </p:nvPr>
        </p:nvSpPr>
        <p:spPr>
          <a:xfrm>
            <a:off x="5297762" y="329184"/>
            <a:ext cx="6251110" cy="1783080"/>
          </a:xfrm>
        </p:spPr>
        <p:txBody>
          <a:bodyPr anchor="b">
            <a:normAutofit/>
          </a:bodyPr>
          <a:lstStyle/>
          <a:p>
            <a:r>
              <a:rPr lang="en-US" sz="5400"/>
              <a:t>Starting with #2 – The Nation State</a:t>
            </a:r>
          </a:p>
        </p:txBody>
      </p:sp>
      <p:pic>
        <p:nvPicPr>
          <p:cNvPr id="5" name="Picture 4" descr="Map&#10;&#10;Description automatically generated">
            <a:extLst>
              <a:ext uri="{FF2B5EF4-FFF2-40B4-BE49-F238E27FC236}">
                <a16:creationId xmlns:a16="http://schemas.microsoft.com/office/drawing/2014/main" id="{54051099-5FB1-F947-B594-8A212BACC482}"/>
              </a:ext>
            </a:extLst>
          </p:cNvPr>
          <p:cNvPicPr>
            <a:picLocks noChangeAspect="1"/>
          </p:cNvPicPr>
          <p:nvPr/>
        </p:nvPicPr>
        <p:blipFill rotWithShape="1">
          <a:blip r:embed="rId2"/>
          <a:srcRect l="9315" r="7614"/>
          <a:stretch/>
        </p:blipFill>
        <p:spPr>
          <a:xfrm>
            <a:off x="1" y="10"/>
            <a:ext cx="511492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7C3B38-2541-1745-B431-A367DA1ABE9E}"/>
              </a:ext>
            </a:extLst>
          </p:cNvPr>
          <p:cNvSpPr>
            <a:spLocks noGrp="1"/>
          </p:cNvSpPr>
          <p:nvPr>
            <p:ph idx="1"/>
          </p:nvPr>
        </p:nvSpPr>
        <p:spPr>
          <a:xfrm>
            <a:off x="5297762" y="2706624"/>
            <a:ext cx="6251110" cy="3910774"/>
          </a:xfrm>
        </p:spPr>
        <p:txBody>
          <a:bodyPr>
            <a:normAutofit lnSpcReduction="10000"/>
          </a:bodyPr>
          <a:lstStyle/>
          <a:p>
            <a:r>
              <a:rPr lang="en-CA" sz="2400" dirty="0"/>
              <a:t> The mapping between the ethno-cultural domain (featuring ethno-cultural groups or “nations”) and the domain of political organization. </a:t>
            </a:r>
          </a:p>
          <a:p>
            <a:r>
              <a:rPr lang="en-CA" sz="2400" dirty="0"/>
              <a:t>The nation state, the result of a complex division of labour and exchange relationships, is a </a:t>
            </a:r>
            <a:r>
              <a:rPr lang="en-CA" sz="2400" b="1" dirty="0"/>
              <a:t>political</a:t>
            </a:r>
            <a:r>
              <a:rPr lang="en-CA" sz="2400" dirty="0"/>
              <a:t> and </a:t>
            </a:r>
            <a:r>
              <a:rPr lang="en-CA" sz="2400" b="1" dirty="0"/>
              <a:t>territorial</a:t>
            </a:r>
            <a:r>
              <a:rPr lang="en-CA" sz="2400" dirty="0"/>
              <a:t> entity. </a:t>
            </a:r>
          </a:p>
          <a:p>
            <a:r>
              <a:rPr lang="en-CA" sz="2400" b="1" dirty="0"/>
              <a:t>“Nation” </a:t>
            </a:r>
            <a:r>
              <a:rPr lang="en-CA" sz="2400" dirty="0"/>
              <a:t>implies that there is a </a:t>
            </a:r>
            <a:r>
              <a:rPr lang="en-CA" sz="2400" b="1" i="1" dirty="0"/>
              <a:t>common ethnicity and cultural characteristics, such as language</a:t>
            </a:r>
            <a:r>
              <a:rPr lang="en-CA" sz="2400" dirty="0"/>
              <a:t>, while “state” most often refers to </a:t>
            </a:r>
            <a:r>
              <a:rPr lang="en-CA" sz="2400" b="1" i="1" dirty="0"/>
              <a:t>the sovereign nature of the area in which a state has been formed. </a:t>
            </a:r>
          </a:p>
          <a:p>
            <a:endParaRPr lang="en-US" sz="2000" b="1" dirty="0"/>
          </a:p>
        </p:txBody>
      </p:sp>
    </p:spTree>
    <p:extLst>
      <p:ext uri="{BB962C8B-B14F-4D97-AF65-F5344CB8AC3E}">
        <p14:creationId xmlns:p14="http://schemas.microsoft.com/office/powerpoint/2010/main" val="2872442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F2664-DC05-FA4B-B0D7-47CACBFEDF3A}"/>
              </a:ext>
            </a:extLst>
          </p:cNvPr>
          <p:cNvSpPr>
            <a:spLocks noGrp="1"/>
          </p:cNvSpPr>
          <p:nvPr>
            <p:ph type="title"/>
          </p:nvPr>
        </p:nvSpPr>
        <p:spPr>
          <a:xfrm>
            <a:off x="204462" y="0"/>
            <a:ext cx="6790515" cy="1240782"/>
          </a:xfrm>
        </p:spPr>
        <p:txBody>
          <a:bodyPr>
            <a:normAutofit/>
          </a:bodyPr>
          <a:lstStyle/>
          <a:p>
            <a:pPr algn="ctr"/>
            <a:r>
              <a:rPr lang="en-US" sz="4000" dirty="0"/>
              <a:t>Now #1: Historic Nationalism</a:t>
            </a:r>
          </a:p>
        </p:txBody>
      </p:sp>
      <p:sp>
        <p:nvSpPr>
          <p:cNvPr id="3" name="Content Placeholder 2">
            <a:extLst>
              <a:ext uri="{FF2B5EF4-FFF2-40B4-BE49-F238E27FC236}">
                <a16:creationId xmlns:a16="http://schemas.microsoft.com/office/drawing/2014/main" id="{23B3C205-691D-7B47-99DC-7BA2DD09A73F}"/>
              </a:ext>
            </a:extLst>
          </p:cNvPr>
          <p:cNvSpPr>
            <a:spLocks noGrp="1"/>
          </p:cNvSpPr>
          <p:nvPr>
            <p:ph idx="1"/>
          </p:nvPr>
        </p:nvSpPr>
        <p:spPr>
          <a:xfrm>
            <a:off x="228600" y="1134320"/>
            <a:ext cx="6790514" cy="5723680"/>
          </a:xfrm>
        </p:spPr>
        <p:txBody>
          <a:bodyPr>
            <a:normAutofit lnSpcReduction="10000"/>
          </a:bodyPr>
          <a:lstStyle/>
          <a:p>
            <a:r>
              <a:rPr lang="en-CA" sz="2400" dirty="0"/>
              <a:t>Nationalism has historically been a mechanism by which peoples are united under common characteristics with a sense of identity, generally backed by a government that defines a state. </a:t>
            </a:r>
          </a:p>
          <a:p>
            <a:r>
              <a:rPr lang="en-CA" sz="2400" dirty="0"/>
              <a:t>Antonio Gramsci (1891–1937), in his </a:t>
            </a:r>
            <a:r>
              <a:rPr lang="en-CA" sz="2400" i="1" dirty="0"/>
              <a:t>Prison Notebooks</a:t>
            </a:r>
            <a:r>
              <a:rPr lang="en-CA" sz="2400" dirty="0"/>
              <a:t>, coined the term </a:t>
            </a:r>
            <a:r>
              <a:rPr lang="en-CA" sz="2400" i="1" dirty="0"/>
              <a:t>hegemony</a:t>
            </a:r>
            <a:r>
              <a:rPr lang="en-CA" sz="2400" dirty="0"/>
              <a:t>: the goal of harmony through the agreement of the peoples under state control and when the creation of hegemony becomes impossible, then the state often uses force.</a:t>
            </a:r>
          </a:p>
          <a:p>
            <a:pPr marL="0" indent="0">
              <a:buNone/>
            </a:pPr>
            <a:r>
              <a:rPr lang="en-CA" sz="2400" i="1" dirty="0"/>
              <a:t>Together we will watch the Crash Course on our website.</a:t>
            </a:r>
          </a:p>
          <a:p>
            <a:pPr marL="0" indent="0">
              <a:buNone/>
            </a:pPr>
            <a:endParaRPr lang="en-CA" sz="2400" i="1" dirty="0"/>
          </a:p>
          <a:p>
            <a:pPr marL="0" indent="0" algn="ctr">
              <a:buNone/>
            </a:pPr>
            <a:r>
              <a:rPr lang="en-CA" b="1" dirty="0">
                <a:solidFill>
                  <a:srgbClr val="C00000"/>
                </a:solidFill>
              </a:rPr>
              <a:t>Thinking: </a:t>
            </a:r>
            <a:r>
              <a:rPr lang="en-CA" dirty="0">
                <a:solidFill>
                  <a:srgbClr val="C00000"/>
                </a:solidFill>
              </a:rPr>
              <a:t>What aspects of nationalism are dangerous? Who benefits from it?</a:t>
            </a:r>
            <a:br>
              <a:rPr lang="en-CA" dirty="0"/>
            </a:br>
            <a:endParaRPr lang="en-CA" dirty="0"/>
          </a:p>
          <a:p>
            <a:endParaRPr lang="en-CA" sz="1700" dirty="0"/>
          </a:p>
          <a:p>
            <a:endParaRPr lang="en-CA" sz="1700" dirty="0"/>
          </a:p>
          <a:p>
            <a:pPr marL="0" indent="0">
              <a:buNone/>
            </a:pPr>
            <a:endParaRPr lang="en-CA" sz="1700" dirty="0"/>
          </a:p>
          <a:p>
            <a:endParaRPr lang="en-US" sz="1700" dirty="0"/>
          </a:p>
        </p:txBody>
      </p:sp>
      <p:pic>
        <p:nvPicPr>
          <p:cNvPr id="5" name="Picture 4" descr="A picture containing text, person, white, old&#10;&#10;Description automatically generated">
            <a:extLst>
              <a:ext uri="{FF2B5EF4-FFF2-40B4-BE49-F238E27FC236}">
                <a16:creationId xmlns:a16="http://schemas.microsoft.com/office/drawing/2014/main" id="{83BA8AA3-A019-6A45-90EF-21AE33B64283}"/>
              </a:ext>
            </a:extLst>
          </p:cNvPr>
          <p:cNvPicPr>
            <a:picLocks noChangeAspect="1"/>
          </p:cNvPicPr>
          <p:nvPr/>
        </p:nvPicPr>
        <p:blipFill rotWithShape="1">
          <a:blip r:embed="rId2"/>
          <a:srcRect r="-1" b="3158"/>
          <a:stretch/>
        </p:blipFill>
        <p:spPr>
          <a:xfrm>
            <a:off x="7199440" y="10"/>
            <a:ext cx="4992560" cy="6857990"/>
          </a:xfrm>
          <a:prstGeom prst="rect">
            <a:avLst/>
          </a:prstGeom>
          <a:effectLst/>
        </p:spPr>
      </p:pic>
    </p:spTree>
    <p:extLst>
      <p:ext uri="{BB962C8B-B14F-4D97-AF65-F5344CB8AC3E}">
        <p14:creationId xmlns:p14="http://schemas.microsoft.com/office/powerpoint/2010/main" val="1342389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80AD27-50C8-BD41-97FB-6FFFE7EF7273}"/>
              </a:ext>
            </a:extLst>
          </p:cNvPr>
          <p:cNvSpPr>
            <a:spLocks noGrp="1"/>
          </p:cNvSpPr>
          <p:nvPr>
            <p:ph type="title"/>
          </p:nvPr>
        </p:nvSpPr>
        <p:spPr>
          <a:xfrm>
            <a:off x="1137036" y="548640"/>
            <a:ext cx="9543405" cy="1188720"/>
          </a:xfrm>
        </p:spPr>
        <p:txBody>
          <a:bodyPr>
            <a:normAutofit/>
          </a:bodyPr>
          <a:lstStyle/>
          <a:p>
            <a:r>
              <a:rPr lang="en-US" sz="3700">
                <a:solidFill>
                  <a:schemeClr val="tx1">
                    <a:lumMod val="85000"/>
                    <a:lumOff val="15000"/>
                  </a:schemeClr>
                </a:solidFill>
              </a:rPr>
              <a:t>Nationalism Power, &amp; Systemic Racism/Violence</a:t>
            </a:r>
          </a:p>
        </p:txBody>
      </p:sp>
      <p:sp>
        <p:nvSpPr>
          <p:cNvPr id="7" name="Content Placeholder 2">
            <a:extLst>
              <a:ext uri="{FF2B5EF4-FFF2-40B4-BE49-F238E27FC236}">
                <a16:creationId xmlns:a16="http://schemas.microsoft.com/office/drawing/2014/main" id="{8F12D6AC-A475-F448-B914-F243676F8F06}"/>
              </a:ext>
            </a:extLst>
          </p:cNvPr>
          <p:cNvSpPr>
            <a:spLocks noGrp="1"/>
          </p:cNvSpPr>
          <p:nvPr>
            <p:ph idx="1"/>
          </p:nvPr>
        </p:nvSpPr>
        <p:spPr>
          <a:xfrm>
            <a:off x="266597" y="2431765"/>
            <a:ext cx="11609028" cy="3539131"/>
          </a:xfrm>
        </p:spPr>
        <p:txBody>
          <a:bodyPr anchor="ctr">
            <a:normAutofit lnSpcReduction="10000"/>
          </a:bodyPr>
          <a:lstStyle/>
          <a:p>
            <a:r>
              <a:rPr lang="en-CA" sz="2400" dirty="0">
                <a:solidFill>
                  <a:schemeClr val="tx1">
                    <a:lumMod val="85000"/>
                    <a:lumOff val="15000"/>
                  </a:schemeClr>
                </a:solidFill>
              </a:rPr>
              <a:t>Elites that are the beneficiaries of state unity generate their own ideologies to justify their positions as managers and leaders, as well as rally the population for war when it is to the advantage of state organization or when the state is threatened by internal or external forces. </a:t>
            </a:r>
          </a:p>
          <a:p>
            <a:r>
              <a:rPr lang="en-CA" sz="2400" dirty="0">
                <a:solidFill>
                  <a:schemeClr val="tx1">
                    <a:lumMod val="85000"/>
                    <a:lumOff val="15000"/>
                  </a:schemeClr>
                </a:solidFill>
              </a:rPr>
              <a:t>In order for power to be sustained, it must be justified, either by convincing people that existing forms of power are justified and</a:t>
            </a:r>
            <a:br>
              <a:rPr lang="en-CA" sz="2400" dirty="0">
                <a:solidFill>
                  <a:schemeClr val="tx1">
                    <a:lumMod val="85000"/>
                    <a:lumOff val="15000"/>
                  </a:schemeClr>
                </a:solidFill>
              </a:rPr>
            </a:br>
            <a:r>
              <a:rPr lang="en-CA" sz="2400" dirty="0">
                <a:solidFill>
                  <a:schemeClr val="tx1">
                    <a:lumMod val="85000"/>
                    <a:lumOff val="15000"/>
                  </a:schemeClr>
                </a:solidFill>
              </a:rPr>
              <a:t>good, or by force. </a:t>
            </a:r>
          </a:p>
          <a:p>
            <a:r>
              <a:rPr lang="en-CA" sz="2400" b="1" i="1" dirty="0">
                <a:solidFill>
                  <a:srgbClr val="FF5876"/>
                </a:solidFill>
              </a:rPr>
              <a:t>Structural violence</a:t>
            </a:r>
            <a:r>
              <a:rPr lang="en-CA" sz="2400" i="1" dirty="0">
                <a:solidFill>
                  <a:schemeClr val="tx1">
                    <a:lumMod val="85000"/>
                    <a:lumOff val="15000"/>
                  </a:schemeClr>
                </a:solidFill>
              </a:rPr>
              <a:t>, </a:t>
            </a:r>
            <a:r>
              <a:rPr lang="en-CA" sz="2400" dirty="0">
                <a:solidFill>
                  <a:schemeClr val="tx1">
                    <a:lumMod val="85000"/>
                    <a:lumOff val="15000"/>
                  </a:schemeClr>
                </a:solidFill>
              </a:rPr>
              <a:t>or the institutional mechanisms by which people are discriminated against or oppressed because of their particular ethnicity, race or gender. </a:t>
            </a:r>
          </a:p>
          <a:p>
            <a:pPr marL="0" indent="0">
              <a:buNone/>
            </a:pPr>
            <a:r>
              <a:rPr lang="en-CA" sz="2400" b="1" dirty="0">
                <a:solidFill>
                  <a:srgbClr val="FF5876"/>
                </a:solidFill>
              </a:rPr>
              <a:t>What are some of these institutions. Let’s Name Some!</a:t>
            </a:r>
          </a:p>
          <a:p>
            <a:endParaRPr lang="en-US" sz="1700" dirty="0">
              <a:solidFill>
                <a:schemeClr val="tx1">
                  <a:lumMod val="85000"/>
                  <a:lumOff val="15000"/>
                </a:schemeClr>
              </a:solidFill>
            </a:endParaRPr>
          </a:p>
        </p:txBody>
      </p:sp>
      <p:sp>
        <p:nvSpPr>
          <p:cNvPr id="21" name="Freeform: Shape 20">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15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AA11-0D9F-964F-89E1-A5B843B4622F}"/>
              </a:ext>
            </a:extLst>
          </p:cNvPr>
          <p:cNvSpPr>
            <a:spLocks noGrp="1"/>
          </p:cNvSpPr>
          <p:nvPr>
            <p:ph type="title"/>
          </p:nvPr>
        </p:nvSpPr>
        <p:spPr/>
        <p:txBody>
          <a:bodyPr/>
          <a:lstStyle/>
          <a:p>
            <a:r>
              <a:rPr lang="en-US"/>
              <a:t>Ideologies</a:t>
            </a:r>
            <a:endParaRPr lang="en-US" dirty="0"/>
          </a:p>
        </p:txBody>
      </p:sp>
      <p:graphicFrame>
        <p:nvGraphicFramePr>
          <p:cNvPr id="7" name="Content Placeholder 2">
            <a:extLst>
              <a:ext uri="{FF2B5EF4-FFF2-40B4-BE49-F238E27FC236}">
                <a16:creationId xmlns:a16="http://schemas.microsoft.com/office/drawing/2014/main" id="{CC1C5191-30FF-4A0E-90C0-4E84D6F84E09}"/>
              </a:ext>
            </a:extLst>
          </p:cNvPr>
          <p:cNvGraphicFramePr>
            <a:graphicFrameLocks noGrp="1"/>
          </p:cNvGraphicFramePr>
          <p:nvPr>
            <p:ph idx="1"/>
          </p:nvPr>
        </p:nvGraphicFramePr>
        <p:xfrm>
          <a:off x="423863" y="1423406"/>
          <a:ext cx="10515600" cy="2121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F15AB26-92A3-B245-B5B5-59358C60A80D}"/>
              </a:ext>
            </a:extLst>
          </p:cNvPr>
          <p:cNvSpPr txBox="1"/>
          <p:nvPr/>
        </p:nvSpPr>
        <p:spPr>
          <a:xfrm>
            <a:off x="4632647" y="3312510"/>
            <a:ext cx="6721153" cy="3323987"/>
          </a:xfrm>
          <a:prstGeom prst="rect">
            <a:avLst/>
          </a:prstGeom>
          <a:solidFill>
            <a:srgbClr val="FF5876"/>
          </a:solidFill>
          <a:ln w="25400">
            <a:solidFill>
              <a:srgbClr val="C00000"/>
            </a:solidFill>
          </a:ln>
        </p:spPr>
        <p:txBody>
          <a:bodyPr wrap="square" rtlCol="0">
            <a:spAutoFit/>
          </a:bodyPr>
          <a:lstStyle/>
          <a:p>
            <a:r>
              <a:rPr lang="en-CA" sz="2400" dirty="0">
                <a:solidFill>
                  <a:schemeClr val="bg1"/>
                </a:solidFill>
              </a:rPr>
              <a:t>Wolf distinguishes between </a:t>
            </a:r>
            <a:r>
              <a:rPr lang="en-CA" sz="2400" i="1" dirty="0">
                <a:solidFill>
                  <a:schemeClr val="bg1"/>
                </a:solidFill>
              </a:rPr>
              <a:t>ideas </a:t>
            </a:r>
            <a:r>
              <a:rPr lang="en-CA" sz="2400" dirty="0">
                <a:solidFill>
                  <a:schemeClr val="bg1"/>
                </a:solidFill>
              </a:rPr>
              <a:t>and </a:t>
            </a:r>
            <a:r>
              <a:rPr lang="en-CA" sz="2400" i="1" dirty="0">
                <a:solidFill>
                  <a:schemeClr val="bg1"/>
                </a:solidFill>
              </a:rPr>
              <a:t>ideology, </a:t>
            </a:r>
            <a:r>
              <a:rPr lang="en-CA" sz="2400" dirty="0">
                <a:solidFill>
                  <a:schemeClr val="bg1"/>
                </a:solidFill>
              </a:rPr>
              <a:t>for, as he notes, </a:t>
            </a:r>
            <a:r>
              <a:rPr lang="en-CA" sz="2400" i="1" dirty="0">
                <a:solidFill>
                  <a:schemeClr val="bg1"/>
                </a:solidFill>
              </a:rPr>
              <a:t>the term “ideas” is intended to cover the entire range of mental constructs rendered manifest in public representations, populating all human domains...“ideology” needs to be used more restrictively, in that “ideologies” suggest unified schemes or configurations developed to underwrite or manifest power. </a:t>
            </a:r>
            <a:r>
              <a:rPr lang="en-CA" sz="2400" dirty="0">
                <a:solidFill>
                  <a:schemeClr val="bg1"/>
                </a:solidFill>
              </a:rPr>
              <a:t>(1999: 4) </a:t>
            </a:r>
          </a:p>
          <a:p>
            <a:endParaRPr lang="en-US" dirty="0"/>
          </a:p>
        </p:txBody>
      </p:sp>
    </p:spTree>
    <p:extLst>
      <p:ext uri="{BB962C8B-B14F-4D97-AF65-F5344CB8AC3E}">
        <p14:creationId xmlns:p14="http://schemas.microsoft.com/office/powerpoint/2010/main" val="1442537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imeline&#10;&#10;Description automatically generated">
            <a:extLst>
              <a:ext uri="{FF2B5EF4-FFF2-40B4-BE49-F238E27FC236}">
                <a16:creationId xmlns:a16="http://schemas.microsoft.com/office/drawing/2014/main" id="{AA8E3EB0-A048-A14B-90CE-91DC0FD3D1C7}"/>
              </a:ext>
            </a:extLst>
          </p:cNvPr>
          <p:cNvPicPr>
            <a:picLocks noGrp="1" noChangeAspect="1"/>
          </p:cNvPicPr>
          <p:nvPr>
            <p:ph idx="1"/>
          </p:nvPr>
        </p:nvPicPr>
        <p:blipFill>
          <a:blip r:embed="rId2"/>
          <a:stretch>
            <a:fillRect/>
          </a:stretch>
        </p:blipFill>
        <p:spPr>
          <a:xfrm>
            <a:off x="1871663" y="296118"/>
            <a:ext cx="8336833" cy="6265764"/>
          </a:xfrm>
          <a:prstGeom prst="rect">
            <a:avLst/>
          </a:prstGeom>
        </p:spPr>
      </p:pic>
      <p:sp>
        <p:nvSpPr>
          <p:cNvPr id="19" name="Freeform: Shape 1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Tree>
    <p:extLst>
      <p:ext uri="{BB962C8B-B14F-4D97-AF65-F5344CB8AC3E}">
        <p14:creationId xmlns:p14="http://schemas.microsoft.com/office/powerpoint/2010/main" val="1057942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8C94856-200D-405A-AB35-F9553D46E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8BF1F-A843-B049-BB73-62C76A323EBF}"/>
              </a:ext>
            </a:extLst>
          </p:cNvPr>
          <p:cNvSpPr>
            <a:spLocks noGrp="1"/>
          </p:cNvSpPr>
          <p:nvPr>
            <p:ph type="title"/>
          </p:nvPr>
        </p:nvSpPr>
        <p:spPr>
          <a:xfrm>
            <a:off x="765051" y="214312"/>
            <a:ext cx="6015897" cy="1492132"/>
          </a:xfrm>
        </p:spPr>
        <p:txBody>
          <a:bodyPr anchor="t">
            <a:normAutofit/>
          </a:bodyPr>
          <a:lstStyle/>
          <a:p>
            <a:pPr algn="ctr"/>
            <a:r>
              <a:rPr lang="en-US" dirty="0"/>
              <a:t>Dangers of Ideologies and Nation States</a:t>
            </a:r>
          </a:p>
        </p:txBody>
      </p:sp>
      <p:sp>
        <p:nvSpPr>
          <p:cNvPr id="4" name="Content Placeholder 3">
            <a:extLst>
              <a:ext uri="{FF2B5EF4-FFF2-40B4-BE49-F238E27FC236}">
                <a16:creationId xmlns:a16="http://schemas.microsoft.com/office/drawing/2014/main" id="{C62CBC11-9E21-1D45-8B74-E963FFB346A3}"/>
              </a:ext>
            </a:extLst>
          </p:cNvPr>
          <p:cNvSpPr txBox="1">
            <a:spLocks noGrp="1"/>
          </p:cNvSpPr>
          <p:nvPr>
            <p:ph idx="1"/>
          </p:nvPr>
        </p:nvSpPr>
        <p:spPr>
          <a:xfrm>
            <a:off x="200025" y="1500188"/>
            <a:ext cx="6943725" cy="4514850"/>
          </a:xfrm>
          <a:prstGeom prst="rect">
            <a:avLst/>
          </a:prstGeom>
        </p:spPr>
        <p:txBody>
          <a:bodyPr rtlCol="0">
            <a:normAutofit lnSpcReduction="10000"/>
          </a:bodyPr>
          <a:lstStyle/>
          <a:p>
            <a:pPr marL="285750" indent="-285750">
              <a:buFontTx/>
              <a:buChar char="-"/>
            </a:pPr>
            <a:r>
              <a:rPr lang="en-CA" sz="2400" dirty="0">
                <a:solidFill>
                  <a:schemeClr val="tx1">
                    <a:alpha val="60000"/>
                  </a:schemeClr>
                </a:solidFill>
              </a:rPr>
              <a:t>We are being presented with an ideology that hopes to direct our thinking and our action</a:t>
            </a:r>
          </a:p>
          <a:p>
            <a:pPr marL="285750" indent="-285750">
              <a:buFontTx/>
              <a:buChar char="-"/>
            </a:pPr>
            <a:r>
              <a:rPr lang="en-CA" sz="2400" dirty="0">
                <a:solidFill>
                  <a:schemeClr val="tx1">
                    <a:alpha val="60000"/>
                  </a:schemeClr>
                </a:solidFill>
              </a:rPr>
              <a:t>The object of </a:t>
            </a:r>
            <a:r>
              <a:rPr lang="en-CA" sz="2400" i="1" dirty="0">
                <a:solidFill>
                  <a:schemeClr val="tx1">
                    <a:alpha val="60000"/>
                  </a:schemeClr>
                </a:solidFill>
              </a:rPr>
              <a:t>hegemony</a:t>
            </a:r>
            <a:r>
              <a:rPr lang="en-CA" sz="2400" dirty="0">
                <a:solidFill>
                  <a:schemeClr val="tx1">
                    <a:alpha val="60000"/>
                  </a:schemeClr>
                </a:solidFill>
              </a:rPr>
              <a:t> is to convince all within a society that the government is </a:t>
            </a:r>
            <a:r>
              <a:rPr lang="en-CA" sz="2400" b="1" i="1" dirty="0">
                <a:solidFill>
                  <a:srgbClr val="FF5876">
                    <a:alpha val="60000"/>
                  </a:srgbClr>
                </a:solidFill>
              </a:rPr>
              <a:t>working towards their best interests</a:t>
            </a:r>
            <a:r>
              <a:rPr lang="en-CA" sz="2400" dirty="0">
                <a:solidFill>
                  <a:schemeClr val="tx1">
                    <a:alpha val="60000"/>
                  </a:schemeClr>
                </a:solidFill>
              </a:rPr>
              <a:t>, and this is accomplished in a number of ways, including </a:t>
            </a:r>
            <a:r>
              <a:rPr lang="en-CA" sz="2400" b="1" dirty="0">
                <a:solidFill>
                  <a:schemeClr val="tx1">
                    <a:alpha val="60000"/>
                  </a:schemeClr>
                </a:solidFill>
              </a:rPr>
              <a:t>education</a:t>
            </a:r>
            <a:r>
              <a:rPr lang="en-CA" sz="2400" dirty="0">
                <a:solidFill>
                  <a:schemeClr val="tx1">
                    <a:alpha val="60000"/>
                  </a:schemeClr>
                </a:solidFill>
              </a:rPr>
              <a:t>, the </a:t>
            </a:r>
            <a:r>
              <a:rPr lang="en-CA" sz="2400" b="1" dirty="0">
                <a:solidFill>
                  <a:schemeClr val="tx1">
                    <a:alpha val="60000"/>
                  </a:schemeClr>
                </a:solidFill>
              </a:rPr>
              <a:t>Church</a:t>
            </a:r>
            <a:r>
              <a:rPr lang="en-CA" sz="2400" dirty="0">
                <a:solidFill>
                  <a:schemeClr val="tx1">
                    <a:alpha val="60000"/>
                  </a:schemeClr>
                </a:solidFill>
              </a:rPr>
              <a:t>, </a:t>
            </a:r>
            <a:r>
              <a:rPr lang="en-CA" sz="2400" b="1" dirty="0">
                <a:solidFill>
                  <a:schemeClr val="tx1">
                    <a:alpha val="60000"/>
                  </a:schemeClr>
                </a:solidFill>
              </a:rPr>
              <a:t>military ideology</a:t>
            </a:r>
            <a:r>
              <a:rPr lang="en-CA" sz="2400" dirty="0">
                <a:solidFill>
                  <a:schemeClr val="tx1">
                    <a:alpha val="60000"/>
                  </a:schemeClr>
                </a:solidFill>
              </a:rPr>
              <a:t>, the </a:t>
            </a:r>
            <a:r>
              <a:rPr lang="en-CA" sz="2400" b="1" dirty="0">
                <a:solidFill>
                  <a:schemeClr val="tx1">
                    <a:alpha val="60000"/>
                  </a:schemeClr>
                </a:solidFill>
              </a:rPr>
              <a:t>penal system </a:t>
            </a:r>
            <a:r>
              <a:rPr lang="en-CA" sz="2400" dirty="0">
                <a:solidFill>
                  <a:schemeClr val="tx1">
                    <a:alpha val="60000"/>
                  </a:schemeClr>
                </a:solidFill>
              </a:rPr>
              <a:t>(Foucault, 1975) and the </a:t>
            </a:r>
            <a:r>
              <a:rPr lang="en-CA" sz="2400" b="1" dirty="0">
                <a:solidFill>
                  <a:schemeClr val="tx1">
                    <a:alpha val="60000"/>
                  </a:schemeClr>
                </a:solidFill>
              </a:rPr>
              <a:t>control over media</a:t>
            </a:r>
            <a:r>
              <a:rPr lang="en-CA" sz="2400" dirty="0">
                <a:solidFill>
                  <a:schemeClr val="tx1">
                    <a:alpha val="60000"/>
                  </a:schemeClr>
                </a:solidFill>
              </a:rPr>
              <a:t> and </a:t>
            </a:r>
            <a:r>
              <a:rPr lang="en-CA" sz="2400" b="1" dirty="0">
                <a:solidFill>
                  <a:schemeClr val="tx1">
                    <a:alpha val="60000"/>
                  </a:schemeClr>
                </a:solidFill>
              </a:rPr>
              <a:t>everyday cultural life </a:t>
            </a:r>
          </a:p>
          <a:p>
            <a:pPr marL="285750" indent="-285750">
              <a:buFontTx/>
              <a:buChar char="-"/>
            </a:pPr>
            <a:r>
              <a:rPr lang="en-CA" sz="2400" dirty="0">
                <a:solidFill>
                  <a:schemeClr val="tx1">
                    <a:alpha val="60000"/>
                  </a:schemeClr>
                </a:solidFill>
              </a:rPr>
              <a:t>Where hegemony cannot be achieved through the incorporation or co-optation of competing ideologies, force is used, as we can see from the brutal actions of Mussolini in the 1930s. </a:t>
            </a:r>
          </a:p>
          <a:p>
            <a:pPr marL="285750" indent="-285750">
              <a:buFontTx/>
              <a:buChar char="-"/>
            </a:pPr>
            <a:endParaRPr lang="en-CA" sz="2400" dirty="0">
              <a:solidFill>
                <a:schemeClr val="tx1">
                  <a:alpha val="60000"/>
                </a:schemeClr>
              </a:solidFill>
            </a:endParaRPr>
          </a:p>
          <a:p>
            <a:endParaRPr lang="en-US" sz="2000" dirty="0">
              <a:solidFill>
                <a:schemeClr val="tx1">
                  <a:alpha val="60000"/>
                </a:schemeClr>
              </a:solidFill>
            </a:endParaRPr>
          </a:p>
        </p:txBody>
      </p:sp>
      <p:pic>
        <p:nvPicPr>
          <p:cNvPr id="6" name="Picture 5" descr="A person in a suit and tie&#10;&#10;Description automatically generated with medium confidence">
            <a:extLst>
              <a:ext uri="{FF2B5EF4-FFF2-40B4-BE49-F238E27FC236}">
                <a16:creationId xmlns:a16="http://schemas.microsoft.com/office/drawing/2014/main" id="{7E2C0722-76F3-554C-9EB5-EE2FD4DAE866}"/>
              </a:ext>
            </a:extLst>
          </p:cNvPr>
          <p:cNvPicPr>
            <a:picLocks noChangeAspect="1"/>
          </p:cNvPicPr>
          <p:nvPr/>
        </p:nvPicPr>
        <p:blipFill rotWithShape="1">
          <a:blip r:embed="rId2"/>
          <a:srcRect r="5693"/>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lnTo>
                  <a:pt x="0" y="0"/>
                </a:lnTo>
                <a:close/>
              </a:path>
            </a:pathLst>
          </a:custGeom>
        </p:spPr>
      </p:pic>
      <p:sp>
        <p:nvSpPr>
          <p:cNvPr id="7" name="TextBox 6">
            <a:extLst>
              <a:ext uri="{FF2B5EF4-FFF2-40B4-BE49-F238E27FC236}">
                <a16:creationId xmlns:a16="http://schemas.microsoft.com/office/drawing/2014/main" id="{55870DED-EFF8-204B-8BAB-DBC04FB09EF0}"/>
              </a:ext>
            </a:extLst>
          </p:cNvPr>
          <p:cNvSpPr txBox="1"/>
          <p:nvPr/>
        </p:nvSpPr>
        <p:spPr>
          <a:xfrm>
            <a:off x="728232" y="5749526"/>
            <a:ext cx="5887310" cy="1231106"/>
          </a:xfrm>
          <a:prstGeom prst="rect">
            <a:avLst/>
          </a:prstGeom>
          <a:noFill/>
        </p:spPr>
        <p:txBody>
          <a:bodyPr wrap="square" rtlCol="0">
            <a:spAutoFit/>
          </a:bodyPr>
          <a:lstStyle/>
          <a:p>
            <a:pPr algn="ctr"/>
            <a:r>
              <a:rPr lang="en-CA" sz="2800" b="1" dirty="0">
                <a:solidFill>
                  <a:srgbClr val="FF5876"/>
                </a:solidFill>
              </a:rPr>
              <a:t>Ideologies represent powerful agendas, providing a “social cement” </a:t>
            </a:r>
            <a:endParaRPr lang="en-CA" sz="2400" b="1" dirty="0">
              <a:solidFill>
                <a:srgbClr val="FF5876"/>
              </a:solidFill>
            </a:endParaRPr>
          </a:p>
          <a:p>
            <a:endParaRPr lang="en-US" dirty="0"/>
          </a:p>
        </p:txBody>
      </p:sp>
    </p:spTree>
    <p:extLst>
      <p:ext uri="{BB962C8B-B14F-4D97-AF65-F5344CB8AC3E}">
        <p14:creationId xmlns:p14="http://schemas.microsoft.com/office/powerpoint/2010/main" val="3326113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1010</TotalTime>
  <Words>839</Words>
  <Application>Microsoft Macintosh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Aharoni</vt:lpstr>
      <vt:lpstr>Arial</vt:lpstr>
      <vt:lpstr>Calibri</vt:lpstr>
      <vt:lpstr>Calibri Light</vt:lpstr>
      <vt:lpstr>Office Theme</vt:lpstr>
      <vt:lpstr>Custom Design</vt:lpstr>
      <vt:lpstr>The Nation State</vt:lpstr>
      <vt:lpstr>Canada</vt:lpstr>
      <vt:lpstr>Nationalism</vt:lpstr>
      <vt:lpstr>Starting with #2 – The Nation State</vt:lpstr>
      <vt:lpstr>Now #1: Historic Nationalism</vt:lpstr>
      <vt:lpstr>Nationalism Power, &amp; Systemic Racism/Violence</vt:lpstr>
      <vt:lpstr>Ideologies</vt:lpstr>
      <vt:lpstr>PowerPoint Presentation</vt:lpstr>
      <vt:lpstr>Dangers of Ideologies and Nation States</vt:lpstr>
      <vt:lpstr>Some Conclusions and Further Questions</vt:lpstr>
      <vt:lpstr>Making Connections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 Gord</dc:creator>
  <cp:lastModifiedBy>Gord Gord</cp:lastModifiedBy>
  <cp:revision>10</cp:revision>
  <dcterms:created xsi:type="dcterms:W3CDTF">2021-08-23T00:43:06Z</dcterms:created>
  <dcterms:modified xsi:type="dcterms:W3CDTF">2021-08-23T17:34:32Z</dcterms:modified>
</cp:coreProperties>
</file>