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6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5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4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0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9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5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2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9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CF88F-4D88-F046-A190-73028AC9B847}" type="datetimeFigureOut">
              <a:rPr lang="en-US" smtClean="0"/>
              <a:t>20-08-27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94C70-B595-654C-90F6-71AC16347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2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heatsheet.com/entertainment/7-important-areas-to-consider-to-view-a-film-critically.htm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Movie Reviews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Your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7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Like </a:t>
            </a:r>
            <a:r>
              <a:rPr lang="en-US" dirty="0" smtClean="0"/>
              <a:t>An Essay - </a:t>
            </a:r>
            <a:r>
              <a:rPr lang="en-US" dirty="0" smtClean="0"/>
              <a:t>Essay </a:t>
            </a:r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Your Essay must have:</a:t>
            </a:r>
          </a:p>
          <a:p>
            <a:pPr>
              <a:buFontTx/>
              <a:buChar char="-"/>
            </a:pPr>
            <a:r>
              <a:rPr lang="en-US" dirty="0" smtClean="0"/>
              <a:t>An Introduction with a Thesis</a:t>
            </a:r>
          </a:p>
          <a:p>
            <a:pPr>
              <a:buFontTx/>
              <a:buChar char="-"/>
            </a:pPr>
            <a:r>
              <a:rPr lang="en-US" dirty="0" smtClean="0"/>
              <a:t>At least 3 body paragraphs</a:t>
            </a:r>
          </a:p>
          <a:p>
            <a:pPr>
              <a:buFontTx/>
              <a:buChar char="-"/>
            </a:pPr>
            <a:r>
              <a:rPr lang="en-US" dirty="0" smtClean="0"/>
              <a:t>A conclusion</a:t>
            </a:r>
          </a:p>
          <a:p>
            <a:pPr>
              <a:buFontTx/>
              <a:buChar char="-"/>
            </a:pPr>
            <a:r>
              <a:rPr lang="en-US" dirty="0" smtClean="0"/>
              <a:t>MLA (Author, </a:t>
            </a:r>
            <a:r>
              <a:rPr lang="en-US" dirty="0" err="1" smtClean="0"/>
              <a:t>pg</a:t>
            </a:r>
            <a:r>
              <a:rPr lang="en-US" dirty="0" smtClean="0"/>
              <a:t> #) + Works Cited Page</a:t>
            </a:r>
          </a:p>
          <a:p>
            <a:pPr>
              <a:buFontTx/>
              <a:buChar char="-"/>
            </a:pPr>
            <a:r>
              <a:rPr lang="en-US" dirty="0" smtClean="0"/>
              <a:t>Have paragraphs that meet the Paragraph Success Criteria</a:t>
            </a:r>
          </a:p>
          <a:p>
            <a:pPr>
              <a:buFontTx/>
              <a:buChar char="-"/>
            </a:pPr>
            <a:r>
              <a:rPr lang="en-US" dirty="0" smtClean="0"/>
              <a:t>Proper Grammar and Spelling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0307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</a:t>
            </a:r>
            <a:r>
              <a:rPr lang="en-US" dirty="0" smtClean="0"/>
              <a:t>To Your Critique </a:t>
            </a:r>
            <a:br>
              <a:rPr lang="en-US" dirty="0" smtClean="0"/>
            </a:b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Success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Criteria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Hook/</a:t>
            </a:r>
            <a:r>
              <a:rPr lang="en-US" dirty="0" smtClean="0"/>
              <a:t>Grabber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(From your movie?)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Tx/>
              <a:buChar char="-"/>
            </a:pPr>
            <a:r>
              <a:rPr lang="en-US" dirty="0" smtClean="0"/>
              <a:t>Quotation</a:t>
            </a:r>
          </a:p>
          <a:p>
            <a:pPr>
              <a:buFontTx/>
              <a:buChar char="-"/>
            </a:pPr>
            <a:r>
              <a:rPr lang="en-US" dirty="0" smtClean="0"/>
              <a:t>Facts/Stats</a:t>
            </a:r>
          </a:p>
          <a:p>
            <a:pPr>
              <a:buFontTx/>
              <a:buChar char="-"/>
            </a:pPr>
            <a:r>
              <a:rPr lang="en-US" dirty="0" smtClean="0"/>
              <a:t>Interesting Information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    </a:t>
            </a:r>
            <a:r>
              <a:rPr lang="en-US" dirty="0" smtClean="0"/>
              <a:t>Thesis:</a:t>
            </a:r>
          </a:p>
          <a:p>
            <a:pPr>
              <a:buFontTx/>
              <a:buChar char="-"/>
            </a:pPr>
            <a:r>
              <a:rPr lang="en-US" dirty="0" smtClean="0"/>
              <a:t>3 arguments</a:t>
            </a:r>
          </a:p>
          <a:p>
            <a:pPr>
              <a:buFontTx/>
              <a:buChar char="-"/>
            </a:pPr>
            <a:r>
              <a:rPr lang="en-US" dirty="0" smtClean="0"/>
              <a:t>1 </a:t>
            </a:r>
            <a:r>
              <a:rPr lang="mr-IN" dirty="0" smtClean="0"/>
              <a:t>–</a:t>
            </a:r>
            <a:r>
              <a:rPr lang="en-US" dirty="0" smtClean="0"/>
              <a:t> 2 sentences</a:t>
            </a:r>
          </a:p>
          <a:p>
            <a:pPr>
              <a:buFontTx/>
              <a:buChar char="-"/>
            </a:pPr>
            <a:r>
              <a:rPr lang="en-US" dirty="0" smtClean="0"/>
              <a:t>Opinion</a:t>
            </a:r>
          </a:p>
          <a:p>
            <a:pPr>
              <a:buFontTx/>
              <a:buChar char="-"/>
            </a:pPr>
            <a:r>
              <a:rPr lang="en-US" dirty="0" smtClean="0"/>
              <a:t>Element of Fact</a:t>
            </a:r>
          </a:p>
          <a:p>
            <a:pPr>
              <a:buFontTx/>
              <a:buChar char="-"/>
            </a:pPr>
            <a:r>
              <a:rPr lang="en-US" dirty="0" smtClean="0"/>
              <a:t>End of the introduction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331633"/>
          </a:xfrm>
          <a:ln w="25400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.  </a:t>
            </a:r>
            <a:r>
              <a:rPr lang="en-US" dirty="0" smtClean="0"/>
              <a:t>Connecting Sentences</a:t>
            </a:r>
          </a:p>
          <a:p>
            <a:pPr>
              <a:buFontTx/>
              <a:buChar char="-"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Summary</a:t>
            </a:r>
          </a:p>
          <a:p>
            <a:pPr marL="0" indent="0">
              <a:buNone/>
            </a:pPr>
            <a:r>
              <a:rPr lang="en-US" i="1" dirty="0" smtClean="0"/>
              <a:t>This is where your movie review will go! Summarize your movie, but also critique it.</a:t>
            </a:r>
          </a:p>
          <a:p>
            <a:pPr>
              <a:buFontTx/>
              <a:buChar char="-"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Definitions </a:t>
            </a:r>
          </a:p>
          <a:p>
            <a:pPr marL="0" indent="0">
              <a:buNone/>
            </a:pPr>
            <a:r>
              <a:rPr lang="en-US" i="1" dirty="0" smtClean="0"/>
              <a:t>Do you have to explain Magical Realism here?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6296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Movie Critique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An interesting or compelling fact about the movie. It could be a quotation or your opinion. </a:t>
            </a:r>
          </a:p>
          <a:p>
            <a:pPr>
              <a:buFontTx/>
              <a:buChar char="-"/>
            </a:pPr>
            <a:r>
              <a:rPr lang="en-US" dirty="0" smtClean="0"/>
              <a:t>Here you could make connections to a recent event, another text or your own experience. </a:t>
            </a:r>
          </a:p>
          <a:p>
            <a:pPr>
              <a:buFontTx/>
              <a:buChar char="-"/>
            </a:pPr>
            <a:r>
              <a:rPr lang="en-US" dirty="0" smtClean="0"/>
              <a:t>Remember if you use a quotation to follow the steps to using quotations.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2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Did you Enjoy the Movie?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it a good movie or not? You must do this without using the word “I” or any other personal pronouns.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“_________ is the rare movie that succeeds on almost every level, where each character, scene, costume, and joke works well and makes the film worth repeatedly viewing.”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1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Comment/Analyze Aspects of the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97" y="1600200"/>
            <a:ext cx="8692505" cy="50469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Go to the following </a:t>
            </a:r>
            <a:r>
              <a:rPr lang="en-US" dirty="0" smtClean="0">
                <a:hlinkClick r:id="rId2"/>
              </a:rPr>
              <a:t>Link</a:t>
            </a:r>
            <a:r>
              <a:rPr lang="en-US" dirty="0" smtClean="0"/>
              <a:t> and Read about each of the things you could discuss when reviewing a film.</a:t>
            </a:r>
          </a:p>
          <a:p>
            <a:pPr>
              <a:buFontTx/>
              <a:buChar char="•"/>
            </a:pPr>
            <a:r>
              <a:rPr lang="en-US" dirty="0" smtClean="0"/>
              <a:t>Directing</a:t>
            </a:r>
          </a:p>
          <a:p>
            <a:pPr>
              <a:buFontTx/>
              <a:buChar char="•"/>
            </a:pPr>
            <a:r>
              <a:rPr lang="en-US" dirty="0" smtClean="0"/>
              <a:t>Writing</a:t>
            </a:r>
          </a:p>
          <a:p>
            <a:pPr>
              <a:buFontTx/>
              <a:buChar char="•"/>
            </a:pPr>
            <a:r>
              <a:rPr lang="en-US" dirty="0" smtClean="0"/>
              <a:t>Cinematography</a:t>
            </a:r>
          </a:p>
          <a:p>
            <a:pPr>
              <a:buFontTx/>
              <a:buChar char="•"/>
            </a:pPr>
            <a:r>
              <a:rPr lang="en-US" dirty="0" smtClean="0"/>
              <a:t>Editing</a:t>
            </a:r>
          </a:p>
          <a:p>
            <a:pPr>
              <a:buFontTx/>
              <a:buChar char="•"/>
            </a:pPr>
            <a:r>
              <a:rPr lang="en-US" dirty="0" smtClean="0"/>
              <a:t>Acting</a:t>
            </a:r>
          </a:p>
          <a:p>
            <a:pPr>
              <a:buFontTx/>
              <a:buChar char="•"/>
            </a:pPr>
            <a:r>
              <a:rPr lang="en-US" dirty="0" smtClean="0"/>
              <a:t>Production Design</a:t>
            </a:r>
          </a:p>
          <a:p>
            <a:pPr>
              <a:buFontTx/>
              <a:buChar char="•"/>
            </a:pPr>
            <a:r>
              <a:rPr lang="en-US" dirty="0" smtClean="0"/>
              <a:t>Sound</a:t>
            </a:r>
          </a:p>
          <a:p>
            <a:pPr marL="0" indent="0">
              <a:buNone/>
            </a:pPr>
            <a:r>
              <a:rPr lang="en-US" dirty="0" smtClean="0"/>
              <a:t>You do not have to include all of these in your review, just the ones that you think are important to your movie.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1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689" y="1600200"/>
            <a:ext cx="8632968" cy="49279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604A7B"/>
                </a:solidFill>
              </a:rPr>
              <a:t>This </a:t>
            </a:r>
            <a:r>
              <a:rPr lang="en-US" b="1" i="1" dirty="0" smtClean="0">
                <a:solidFill>
                  <a:srgbClr val="604A7B"/>
                </a:solidFill>
              </a:rPr>
              <a:t>is where you get used to writing longer essays and how you can write longer essays</a:t>
            </a:r>
            <a:r>
              <a:rPr lang="en-US" b="1" i="1" dirty="0" smtClean="0">
                <a:solidFill>
                  <a:srgbClr val="604A7B"/>
                </a:solidFill>
              </a:rPr>
              <a:t>.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604A7B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604A7B"/>
                </a:solidFill>
              </a:rPr>
              <a:t>For your Media this is where you put your critique.</a:t>
            </a:r>
            <a:endParaRPr lang="en-US" b="1" i="1" dirty="0" smtClean="0">
              <a:solidFill>
                <a:srgbClr val="604A7B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For the movie Scott Pilgrim vs. The World, write an introduction that includes a film review and a thesis.</a:t>
            </a:r>
          </a:p>
          <a:p>
            <a:pPr>
              <a:buFontTx/>
              <a:buChar char="-"/>
            </a:pPr>
            <a:r>
              <a:rPr lang="en-US" dirty="0" smtClean="0"/>
              <a:t>Your thesis should be surrounding the 3 arguments you used for your </a:t>
            </a:r>
            <a:r>
              <a:rPr lang="en-US" i="1" dirty="0" smtClean="0"/>
              <a:t>magical realism </a:t>
            </a:r>
            <a:r>
              <a:rPr lang="en-US" dirty="0" smtClean="0"/>
              <a:t>application.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95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377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Movie Reviews</vt:lpstr>
      <vt:lpstr>Like An Essay - Essay Success Criteria</vt:lpstr>
      <vt:lpstr>Introduction To Your Critique  Success Criteria</vt:lpstr>
      <vt:lpstr>Elements of A Movie Critique</vt:lpstr>
      <vt:lpstr>2. Did you Enjoy the Movie?</vt:lpstr>
      <vt:lpstr>3. Comment/Analyze Aspects of the Film</vt:lpstr>
      <vt:lpstr>Your Introduction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 Reviews</dc:title>
  <dc:creator>Gordon Laffin</dc:creator>
  <cp:lastModifiedBy>Gordon Laffin</cp:lastModifiedBy>
  <cp:revision>3</cp:revision>
  <dcterms:created xsi:type="dcterms:W3CDTF">2019-11-13T12:45:27Z</dcterms:created>
  <dcterms:modified xsi:type="dcterms:W3CDTF">2020-08-27T16:14:53Z</dcterms:modified>
</cp:coreProperties>
</file>