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4"/>
  </p:normalViewPr>
  <p:slideViewPr>
    <p:cSldViewPr snapToGrid="0" snapToObjects="1">
      <p:cViewPr varScale="1">
        <p:scale>
          <a:sx n="104" d="100"/>
          <a:sy n="104" d="100"/>
        </p:scale>
        <p:origin x="8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CABDC-A687-1548-A94C-2BCB94100C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8A6EF6-46BA-C84F-8BCD-0FDC9C3F66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0FB568-ADA3-8C42-BDA3-3DBC11C62F3B}"/>
              </a:ext>
            </a:extLst>
          </p:cNvPr>
          <p:cNvSpPr>
            <a:spLocks noGrp="1"/>
          </p:cNvSpPr>
          <p:nvPr>
            <p:ph type="dt" sz="half" idx="10"/>
          </p:nvPr>
        </p:nvSpPr>
        <p:spPr/>
        <p:txBody>
          <a:bodyPr/>
          <a:lstStyle/>
          <a:p>
            <a:fld id="{4195F5BB-B484-DE40-A5A8-0D217C83BAC4}" type="datetimeFigureOut">
              <a:rPr lang="en-US" smtClean="0"/>
              <a:t>8/24/21</a:t>
            </a:fld>
            <a:endParaRPr lang="en-US"/>
          </a:p>
        </p:txBody>
      </p:sp>
      <p:sp>
        <p:nvSpPr>
          <p:cNvPr id="5" name="Footer Placeholder 4">
            <a:extLst>
              <a:ext uri="{FF2B5EF4-FFF2-40B4-BE49-F238E27FC236}">
                <a16:creationId xmlns:a16="http://schemas.microsoft.com/office/drawing/2014/main" id="{B7774FB8-9241-8744-91CA-41462CCFD2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009A16-CD97-F940-97FD-C47455B85263}"/>
              </a:ext>
            </a:extLst>
          </p:cNvPr>
          <p:cNvSpPr>
            <a:spLocks noGrp="1"/>
          </p:cNvSpPr>
          <p:nvPr>
            <p:ph type="sldNum" sz="quarter" idx="12"/>
          </p:nvPr>
        </p:nvSpPr>
        <p:spPr/>
        <p:txBody>
          <a:bodyPr/>
          <a:lstStyle/>
          <a:p>
            <a:fld id="{6FC3813F-2D33-0647-B8F7-5C0A93AF3CD6}" type="slidenum">
              <a:rPr lang="en-US" smtClean="0"/>
              <a:t>‹#›</a:t>
            </a:fld>
            <a:endParaRPr lang="en-US"/>
          </a:p>
        </p:txBody>
      </p:sp>
    </p:spTree>
    <p:extLst>
      <p:ext uri="{BB962C8B-B14F-4D97-AF65-F5344CB8AC3E}">
        <p14:creationId xmlns:p14="http://schemas.microsoft.com/office/powerpoint/2010/main" val="619317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42558-31C5-AE4A-9EC7-F7D284BD8B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0C44CD-3BBC-4C4E-B018-27E6855F2D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A5D7A-D9DC-A64E-AB87-712D5DB476CC}"/>
              </a:ext>
            </a:extLst>
          </p:cNvPr>
          <p:cNvSpPr>
            <a:spLocks noGrp="1"/>
          </p:cNvSpPr>
          <p:nvPr>
            <p:ph type="dt" sz="half" idx="10"/>
          </p:nvPr>
        </p:nvSpPr>
        <p:spPr/>
        <p:txBody>
          <a:bodyPr/>
          <a:lstStyle/>
          <a:p>
            <a:fld id="{4195F5BB-B484-DE40-A5A8-0D217C83BAC4}" type="datetimeFigureOut">
              <a:rPr lang="en-US" smtClean="0"/>
              <a:t>8/24/21</a:t>
            </a:fld>
            <a:endParaRPr lang="en-US"/>
          </a:p>
        </p:txBody>
      </p:sp>
      <p:sp>
        <p:nvSpPr>
          <p:cNvPr id="5" name="Footer Placeholder 4">
            <a:extLst>
              <a:ext uri="{FF2B5EF4-FFF2-40B4-BE49-F238E27FC236}">
                <a16:creationId xmlns:a16="http://schemas.microsoft.com/office/drawing/2014/main" id="{AD0C1C81-934C-2245-A082-DFC675ECA8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F55E6C-4D43-2842-A128-8DEE197493EB}"/>
              </a:ext>
            </a:extLst>
          </p:cNvPr>
          <p:cNvSpPr>
            <a:spLocks noGrp="1"/>
          </p:cNvSpPr>
          <p:nvPr>
            <p:ph type="sldNum" sz="quarter" idx="12"/>
          </p:nvPr>
        </p:nvSpPr>
        <p:spPr/>
        <p:txBody>
          <a:bodyPr/>
          <a:lstStyle/>
          <a:p>
            <a:fld id="{6FC3813F-2D33-0647-B8F7-5C0A93AF3CD6}" type="slidenum">
              <a:rPr lang="en-US" smtClean="0"/>
              <a:t>‹#›</a:t>
            </a:fld>
            <a:endParaRPr lang="en-US"/>
          </a:p>
        </p:txBody>
      </p:sp>
    </p:spTree>
    <p:extLst>
      <p:ext uri="{BB962C8B-B14F-4D97-AF65-F5344CB8AC3E}">
        <p14:creationId xmlns:p14="http://schemas.microsoft.com/office/powerpoint/2010/main" val="3460368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D88FA5-B716-1F4A-BD6D-FDCD3406A7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A83511-038D-1F4E-B40B-9C18AE5444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B9F90A-DF55-8E48-9F5F-FD4CE436FCE8}"/>
              </a:ext>
            </a:extLst>
          </p:cNvPr>
          <p:cNvSpPr>
            <a:spLocks noGrp="1"/>
          </p:cNvSpPr>
          <p:nvPr>
            <p:ph type="dt" sz="half" idx="10"/>
          </p:nvPr>
        </p:nvSpPr>
        <p:spPr/>
        <p:txBody>
          <a:bodyPr/>
          <a:lstStyle/>
          <a:p>
            <a:fld id="{4195F5BB-B484-DE40-A5A8-0D217C83BAC4}" type="datetimeFigureOut">
              <a:rPr lang="en-US" smtClean="0"/>
              <a:t>8/24/21</a:t>
            </a:fld>
            <a:endParaRPr lang="en-US"/>
          </a:p>
        </p:txBody>
      </p:sp>
      <p:sp>
        <p:nvSpPr>
          <p:cNvPr id="5" name="Footer Placeholder 4">
            <a:extLst>
              <a:ext uri="{FF2B5EF4-FFF2-40B4-BE49-F238E27FC236}">
                <a16:creationId xmlns:a16="http://schemas.microsoft.com/office/drawing/2014/main" id="{969B2EA1-B7DE-0A4A-8F8C-1EE4135421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6E75C5-BEE1-B84D-9008-CAF69ABC8E0A}"/>
              </a:ext>
            </a:extLst>
          </p:cNvPr>
          <p:cNvSpPr>
            <a:spLocks noGrp="1"/>
          </p:cNvSpPr>
          <p:nvPr>
            <p:ph type="sldNum" sz="quarter" idx="12"/>
          </p:nvPr>
        </p:nvSpPr>
        <p:spPr/>
        <p:txBody>
          <a:bodyPr/>
          <a:lstStyle/>
          <a:p>
            <a:fld id="{6FC3813F-2D33-0647-B8F7-5C0A93AF3CD6}" type="slidenum">
              <a:rPr lang="en-US" smtClean="0"/>
              <a:t>‹#›</a:t>
            </a:fld>
            <a:endParaRPr lang="en-US"/>
          </a:p>
        </p:txBody>
      </p:sp>
    </p:spTree>
    <p:extLst>
      <p:ext uri="{BB962C8B-B14F-4D97-AF65-F5344CB8AC3E}">
        <p14:creationId xmlns:p14="http://schemas.microsoft.com/office/powerpoint/2010/main" val="1588424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0D951-9EC2-2E4F-868B-8D97D5F2B1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F9381D-9440-2E47-B4A3-51DCE9C2A1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894576-89AA-8541-A85E-E3995425310F}"/>
              </a:ext>
            </a:extLst>
          </p:cNvPr>
          <p:cNvSpPr>
            <a:spLocks noGrp="1"/>
          </p:cNvSpPr>
          <p:nvPr>
            <p:ph type="dt" sz="half" idx="10"/>
          </p:nvPr>
        </p:nvSpPr>
        <p:spPr/>
        <p:txBody>
          <a:bodyPr/>
          <a:lstStyle/>
          <a:p>
            <a:fld id="{4195F5BB-B484-DE40-A5A8-0D217C83BAC4}" type="datetimeFigureOut">
              <a:rPr lang="en-US" smtClean="0"/>
              <a:t>8/24/21</a:t>
            </a:fld>
            <a:endParaRPr lang="en-US"/>
          </a:p>
        </p:txBody>
      </p:sp>
      <p:sp>
        <p:nvSpPr>
          <p:cNvPr id="5" name="Footer Placeholder 4">
            <a:extLst>
              <a:ext uri="{FF2B5EF4-FFF2-40B4-BE49-F238E27FC236}">
                <a16:creationId xmlns:a16="http://schemas.microsoft.com/office/drawing/2014/main" id="{FE0AB986-3027-A748-B9EC-82C53D910E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99F9CD-0B5F-9E4E-96B0-8C3C7C137697}"/>
              </a:ext>
            </a:extLst>
          </p:cNvPr>
          <p:cNvSpPr>
            <a:spLocks noGrp="1"/>
          </p:cNvSpPr>
          <p:nvPr>
            <p:ph type="sldNum" sz="quarter" idx="12"/>
          </p:nvPr>
        </p:nvSpPr>
        <p:spPr/>
        <p:txBody>
          <a:bodyPr/>
          <a:lstStyle/>
          <a:p>
            <a:fld id="{6FC3813F-2D33-0647-B8F7-5C0A93AF3CD6}" type="slidenum">
              <a:rPr lang="en-US" smtClean="0"/>
              <a:t>‹#›</a:t>
            </a:fld>
            <a:endParaRPr lang="en-US"/>
          </a:p>
        </p:txBody>
      </p:sp>
    </p:spTree>
    <p:extLst>
      <p:ext uri="{BB962C8B-B14F-4D97-AF65-F5344CB8AC3E}">
        <p14:creationId xmlns:p14="http://schemas.microsoft.com/office/powerpoint/2010/main" val="150900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3F3F-7283-764C-997F-D83229C377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48AE20-CEFB-FD4B-9731-D255EBCEBA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3BEEC3-EA93-8B4E-8005-818A0BF8306D}"/>
              </a:ext>
            </a:extLst>
          </p:cNvPr>
          <p:cNvSpPr>
            <a:spLocks noGrp="1"/>
          </p:cNvSpPr>
          <p:nvPr>
            <p:ph type="dt" sz="half" idx="10"/>
          </p:nvPr>
        </p:nvSpPr>
        <p:spPr/>
        <p:txBody>
          <a:bodyPr/>
          <a:lstStyle/>
          <a:p>
            <a:fld id="{4195F5BB-B484-DE40-A5A8-0D217C83BAC4}" type="datetimeFigureOut">
              <a:rPr lang="en-US" smtClean="0"/>
              <a:t>8/24/21</a:t>
            </a:fld>
            <a:endParaRPr lang="en-US"/>
          </a:p>
        </p:txBody>
      </p:sp>
      <p:sp>
        <p:nvSpPr>
          <p:cNvPr id="5" name="Footer Placeholder 4">
            <a:extLst>
              <a:ext uri="{FF2B5EF4-FFF2-40B4-BE49-F238E27FC236}">
                <a16:creationId xmlns:a16="http://schemas.microsoft.com/office/drawing/2014/main" id="{07CC70C7-38D6-A046-A8F6-AABEC4E54A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809D0F-A9BA-6D41-8A39-FA26DC5DF857}"/>
              </a:ext>
            </a:extLst>
          </p:cNvPr>
          <p:cNvSpPr>
            <a:spLocks noGrp="1"/>
          </p:cNvSpPr>
          <p:nvPr>
            <p:ph type="sldNum" sz="quarter" idx="12"/>
          </p:nvPr>
        </p:nvSpPr>
        <p:spPr/>
        <p:txBody>
          <a:bodyPr/>
          <a:lstStyle/>
          <a:p>
            <a:fld id="{6FC3813F-2D33-0647-B8F7-5C0A93AF3CD6}" type="slidenum">
              <a:rPr lang="en-US" smtClean="0"/>
              <a:t>‹#›</a:t>
            </a:fld>
            <a:endParaRPr lang="en-US"/>
          </a:p>
        </p:txBody>
      </p:sp>
    </p:spTree>
    <p:extLst>
      <p:ext uri="{BB962C8B-B14F-4D97-AF65-F5344CB8AC3E}">
        <p14:creationId xmlns:p14="http://schemas.microsoft.com/office/powerpoint/2010/main" val="2398586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DD517-633B-EB48-B120-516999C9D2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1E060A-8CDF-3A42-9DB7-3E3281BA0B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8F013E-5A1E-AD46-9959-0A7CD0B5B4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40A174-2F00-804B-8223-EE808FA1B3E1}"/>
              </a:ext>
            </a:extLst>
          </p:cNvPr>
          <p:cNvSpPr>
            <a:spLocks noGrp="1"/>
          </p:cNvSpPr>
          <p:nvPr>
            <p:ph type="dt" sz="half" idx="10"/>
          </p:nvPr>
        </p:nvSpPr>
        <p:spPr/>
        <p:txBody>
          <a:bodyPr/>
          <a:lstStyle/>
          <a:p>
            <a:fld id="{4195F5BB-B484-DE40-A5A8-0D217C83BAC4}" type="datetimeFigureOut">
              <a:rPr lang="en-US" smtClean="0"/>
              <a:t>8/24/21</a:t>
            </a:fld>
            <a:endParaRPr lang="en-US"/>
          </a:p>
        </p:txBody>
      </p:sp>
      <p:sp>
        <p:nvSpPr>
          <p:cNvPr id="6" name="Footer Placeholder 5">
            <a:extLst>
              <a:ext uri="{FF2B5EF4-FFF2-40B4-BE49-F238E27FC236}">
                <a16:creationId xmlns:a16="http://schemas.microsoft.com/office/drawing/2014/main" id="{393AA1A7-366A-E243-BA5C-21BACDA50D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42417D-8380-AB4A-94E3-1049CB2EA1E4}"/>
              </a:ext>
            </a:extLst>
          </p:cNvPr>
          <p:cNvSpPr>
            <a:spLocks noGrp="1"/>
          </p:cNvSpPr>
          <p:nvPr>
            <p:ph type="sldNum" sz="quarter" idx="12"/>
          </p:nvPr>
        </p:nvSpPr>
        <p:spPr/>
        <p:txBody>
          <a:bodyPr/>
          <a:lstStyle/>
          <a:p>
            <a:fld id="{6FC3813F-2D33-0647-B8F7-5C0A93AF3CD6}" type="slidenum">
              <a:rPr lang="en-US" smtClean="0"/>
              <a:t>‹#›</a:t>
            </a:fld>
            <a:endParaRPr lang="en-US"/>
          </a:p>
        </p:txBody>
      </p:sp>
    </p:spTree>
    <p:extLst>
      <p:ext uri="{BB962C8B-B14F-4D97-AF65-F5344CB8AC3E}">
        <p14:creationId xmlns:p14="http://schemas.microsoft.com/office/powerpoint/2010/main" val="395036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BA7C1-D812-E343-BC4C-D0C8F34C1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26E295-A736-CC46-80BE-3D20821DD5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4E0871-5E95-484C-8BAD-862569D2D0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8AFCC0-08F5-974B-956A-5A54050066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5DE12F-05B5-9C4E-82DC-718A88A1A3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7873F1-5961-0347-9592-1863924A7930}"/>
              </a:ext>
            </a:extLst>
          </p:cNvPr>
          <p:cNvSpPr>
            <a:spLocks noGrp="1"/>
          </p:cNvSpPr>
          <p:nvPr>
            <p:ph type="dt" sz="half" idx="10"/>
          </p:nvPr>
        </p:nvSpPr>
        <p:spPr/>
        <p:txBody>
          <a:bodyPr/>
          <a:lstStyle/>
          <a:p>
            <a:fld id="{4195F5BB-B484-DE40-A5A8-0D217C83BAC4}" type="datetimeFigureOut">
              <a:rPr lang="en-US" smtClean="0"/>
              <a:t>8/24/21</a:t>
            </a:fld>
            <a:endParaRPr lang="en-US"/>
          </a:p>
        </p:txBody>
      </p:sp>
      <p:sp>
        <p:nvSpPr>
          <p:cNvPr id="8" name="Footer Placeholder 7">
            <a:extLst>
              <a:ext uri="{FF2B5EF4-FFF2-40B4-BE49-F238E27FC236}">
                <a16:creationId xmlns:a16="http://schemas.microsoft.com/office/drawing/2014/main" id="{2F5DAA74-0CF8-3D4F-9304-F8B6F52FCB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270A17-E384-6C4D-AA51-FF74321E9520}"/>
              </a:ext>
            </a:extLst>
          </p:cNvPr>
          <p:cNvSpPr>
            <a:spLocks noGrp="1"/>
          </p:cNvSpPr>
          <p:nvPr>
            <p:ph type="sldNum" sz="quarter" idx="12"/>
          </p:nvPr>
        </p:nvSpPr>
        <p:spPr/>
        <p:txBody>
          <a:bodyPr/>
          <a:lstStyle/>
          <a:p>
            <a:fld id="{6FC3813F-2D33-0647-B8F7-5C0A93AF3CD6}" type="slidenum">
              <a:rPr lang="en-US" smtClean="0"/>
              <a:t>‹#›</a:t>
            </a:fld>
            <a:endParaRPr lang="en-US"/>
          </a:p>
        </p:txBody>
      </p:sp>
    </p:spTree>
    <p:extLst>
      <p:ext uri="{BB962C8B-B14F-4D97-AF65-F5344CB8AC3E}">
        <p14:creationId xmlns:p14="http://schemas.microsoft.com/office/powerpoint/2010/main" val="58854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20C98-B8AC-DE4E-8114-D303AD512F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F09183-3127-FF49-A527-879E3CBF55FC}"/>
              </a:ext>
            </a:extLst>
          </p:cNvPr>
          <p:cNvSpPr>
            <a:spLocks noGrp="1"/>
          </p:cNvSpPr>
          <p:nvPr>
            <p:ph type="dt" sz="half" idx="10"/>
          </p:nvPr>
        </p:nvSpPr>
        <p:spPr/>
        <p:txBody>
          <a:bodyPr/>
          <a:lstStyle/>
          <a:p>
            <a:fld id="{4195F5BB-B484-DE40-A5A8-0D217C83BAC4}" type="datetimeFigureOut">
              <a:rPr lang="en-US" smtClean="0"/>
              <a:t>8/24/21</a:t>
            </a:fld>
            <a:endParaRPr lang="en-US"/>
          </a:p>
        </p:txBody>
      </p:sp>
      <p:sp>
        <p:nvSpPr>
          <p:cNvPr id="4" name="Footer Placeholder 3">
            <a:extLst>
              <a:ext uri="{FF2B5EF4-FFF2-40B4-BE49-F238E27FC236}">
                <a16:creationId xmlns:a16="http://schemas.microsoft.com/office/drawing/2014/main" id="{793EDBCD-5677-6D41-A3A7-6A80B0A65A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1EB0F7-BF80-0349-9490-7E473FE92811}"/>
              </a:ext>
            </a:extLst>
          </p:cNvPr>
          <p:cNvSpPr>
            <a:spLocks noGrp="1"/>
          </p:cNvSpPr>
          <p:nvPr>
            <p:ph type="sldNum" sz="quarter" idx="12"/>
          </p:nvPr>
        </p:nvSpPr>
        <p:spPr/>
        <p:txBody>
          <a:bodyPr/>
          <a:lstStyle/>
          <a:p>
            <a:fld id="{6FC3813F-2D33-0647-B8F7-5C0A93AF3CD6}" type="slidenum">
              <a:rPr lang="en-US" smtClean="0"/>
              <a:t>‹#›</a:t>
            </a:fld>
            <a:endParaRPr lang="en-US"/>
          </a:p>
        </p:txBody>
      </p:sp>
    </p:spTree>
    <p:extLst>
      <p:ext uri="{BB962C8B-B14F-4D97-AF65-F5344CB8AC3E}">
        <p14:creationId xmlns:p14="http://schemas.microsoft.com/office/powerpoint/2010/main" val="1419092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0C07F4-994C-E848-8480-5DF3E59D50D9}"/>
              </a:ext>
            </a:extLst>
          </p:cNvPr>
          <p:cNvSpPr>
            <a:spLocks noGrp="1"/>
          </p:cNvSpPr>
          <p:nvPr>
            <p:ph type="dt" sz="half" idx="10"/>
          </p:nvPr>
        </p:nvSpPr>
        <p:spPr/>
        <p:txBody>
          <a:bodyPr/>
          <a:lstStyle/>
          <a:p>
            <a:fld id="{4195F5BB-B484-DE40-A5A8-0D217C83BAC4}" type="datetimeFigureOut">
              <a:rPr lang="en-US" smtClean="0"/>
              <a:t>8/24/21</a:t>
            </a:fld>
            <a:endParaRPr lang="en-US"/>
          </a:p>
        </p:txBody>
      </p:sp>
      <p:sp>
        <p:nvSpPr>
          <p:cNvPr id="3" name="Footer Placeholder 2">
            <a:extLst>
              <a:ext uri="{FF2B5EF4-FFF2-40B4-BE49-F238E27FC236}">
                <a16:creationId xmlns:a16="http://schemas.microsoft.com/office/drawing/2014/main" id="{EF2AC3E6-51BF-9347-BFE2-A980852D93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A400C9-92C4-0448-9B0D-85B1E038CD0D}"/>
              </a:ext>
            </a:extLst>
          </p:cNvPr>
          <p:cNvSpPr>
            <a:spLocks noGrp="1"/>
          </p:cNvSpPr>
          <p:nvPr>
            <p:ph type="sldNum" sz="quarter" idx="12"/>
          </p:nvPr>
        </p:nvSpPr>
        <p:spPr/>
        <p:txBody>
          <a:bodyPr/>
          <a:lstStyle/>
          <a:p>
            <a:fld id="{6FC3813F-2D33-0647-B8F7-5C0A93AF3CD6}" type="slidenum">
              <a:rPr lang="en-US" smtClean="0"/>
              <a:t>‹#›</a:t>
            </a:fld>
            <a:endParaRPr lang="en-US"/>
          </a:p>
        </p:txBody>
      </p:sp>
    </p:spTree>
    <p:extLst>
      <p:ext uri="{BB962C8B-B14F-4D97-AF65-F5344CB8AC3E}">
        <p14:creationId xmlns:p14="http://schemas.microsoft.com/office/powerpoint/2010/main" val="2464885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2DD8F-9B41-7149-BB60-19FC7907B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B96EA6-1ECC-5C46-A36B-1F28D4E2DA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A31E3D-470A-EC4E-9C16-2A8A7EA797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557CCF-3E47-2A46-BFBC-5E1E8528EE59}"/>
              </a:ext>
            </a:extLst>
          </p:cNvPr>
          <p:cNvSpPr>
            <a:spLocks noGrp="1"/>
          </p:cNvSpPr>
          <p:nvPr>
            <p:ph type="dt" sz="half" idx="10"/>
          </p:nvPr>
        </p:nvSpPr>
        <p:spPr/>
        <p:txBody>
          <a:bodyPr/>
          <a:lstStyle/>
          <a:p>
            <a:fld id="{4195F5BB-B484-DE40-A5A8-0D217C83BAC4}" type="datetimeFigureOut">
              <a:rPr lang="en-US" smtClean="0"/>
              <a:t>8/24/21</a:t>
            </a:fld>
            <a:endParaRPr lang="en-US"/>
          </a:p>
        </p:txBody>
      </p:sp>
      <p:sp>
        <p:nvSpPr>
          <p:cNvPr id="6" name="Footer Placeholder 5">
            <a:extLst>
              <a:ext uri="{FF2B5EF4-FFF2-40B4-BE49-F238E27FC236}">
                <a16:creationId xmlns:a16="http://schemas.microsoft.com/office/drawing/2014/main" id="{282A3A21-417F-DD41-9DFC-CEC9D419A7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298C2D-E802-DB45-85AB-9A42471C7B98}"/>
              </a:ext>
            </a:extLst>
          </p:cNvPr>
          <p:cNvSpPr>
            <a:spLocks noGrp="1"/>
          </p:cNvSpPr>
          <p:nvPr>
            <p:ph type="sldNum" sz="quarter" idx="12"/>
          </p:nvPr>
        </p:nvSpPr>
        <p:spPr/>
        <p:txBody>
          <a:bodyPr/>
          <a:lstStyle/>
          <a:p>
            <a:fld id="{6FC3813F-2D33-0647-B8F7-5C0A93AF3CD6}" type="slidenum">
              <a:rPr lang="en-US" smtClean="0"/>
              <a:t>‹#›</a:t>
            </a:fld>
            <a:endParaRPr lang="en-US"/>
          </a:p>
        </p:txBody>
      </p:sp>
    </p:spTree>
    <p:extLst>
      <p:ext uri="{BB962C8B-B14F-4D97-AF65-F5344CB8AC3E}">
        <p14:creationId xmlns:p14="http://schemas.microsoft.com/office/powerpoint/2010/main" val="3622007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EFF12-9FEC-DD4F-8551-82FA8E903C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CA9F21-A2B3-9C4B-8AE1-D9AEE3B59E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C2379A-1521-D84B-B3BF-24FB6F426C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BCE3EE-805D-644E-9B0F-D531DA08110F}"/>
              </a:ext>
            </a:extLst>
          </p:cNvPr>
          <p:cNvSpPr>
            <a:spLocks noGrp="1"/>
          </p:cNvSpPr>
          <p:nvPr>
            <p:ph type="dt" sz="half" idx="10"/>
          </p:nvPr>
        </p:nvSpPr>
        <p:spPr/>
        <p:txBody>
          <a:bodyPr/>
          <a:lstStyle/>
          <a:p>
            <a:fld id="{4195F5BB-B484-DE40-A5A8-0D217C83BAC4}" type="datetimeFigureOut">
              <a:rPr lang="en-US" smtClean="0"/>
              <a:t>8/24/21</a:t>
            </a:fld>
            <a:endParaRPr lang="en-US"/>
          </a:p>
        </p:txBody>
      </p:sp>
      <p:sp>
        <p:nvSpPr>
          <p:cNvPr id="6" name="Footer Placeholder 5">
            <a:extLst>
              <a:ext uri="{FF2B5EF4-FFF2-40B4-BE49-F238E27FC236}">
                <a16:creationId xmlns:a16="http://schemas.microsoft.com/office/drawing/2014/main" id="{A9825FF5-EA41-B94F-A40D-875C7A4DEB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C2F3E-F223-6C46-9BAA-36F0458AE902}"/>
              </a:ext>
            </a:extLst>
          </p:cNvPr>
          <p:cNvSpPr>
            <a:spLocks noGrp="1"/>
          </p:cNvSpPr>
          <p:nvPr>
            <p:ph type="sldNum" sz="quarter" idx="12"/>
          </p:nvPr>
        </p:nvSpPr>
        <p:spPr/>
        <p:txBody>
          <a:bodyPr/>
          <a:lstStyle/>
          <a:p>
            <a:fld id="{6FC3813F-2D33-0647-B8F7-5C0A93AF3CD6}" type="slidenum">
              <a:rPr lang="en-US" smtClean="0"/>
              <a:t>‹#›</a:t>
            </a:fld>
            <a:endParaRPr lang="en-US"/>
          </a:p>
        </p:txBody>
      </p:sp>
    </p:spTree>
    <p:extLst>
      <p:ext uri="{BB962C8B-B14F-4D97-AF65-F5344CB8AC3E}">
        <p14:creationId xmlns:p14="http://schemas.microsoft.com/office/powerpoint/2010/main" val="3415063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0FA17E-74C4-304D-96B7-A3E284CBD7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514128-2DDE-C34F-941D-8B97DFB820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65CC9A-82DD-2540-9BBD-BDF1F18D6B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5F5BB-B484-DE40-A5A8-0D217C83BAC4}" type="datetimeFigureOut">
              <a:rPr lang="en-US" smtClean="0"/>
              <a:t>8/24/21</a:t>
            </a:fld>
            <a:endParaRPr lang="en-US"/>
          </a:p>
        </p:txBody>
      </p:sp>
      <p:sp>
        <p:nvSpPr>
          <p:cNvPr id="5" name="Footer Placeholder 4">
            <a:extLst>
              <a:ext uri="{FF2B5EF4-FFF2-40B4-BE49-F238E27FC236}">
                <a16:creationId xmlns:a16="http://schemas.microsoft.com/office/drawing/2014/main" id="{AA24E02E-4E82-E444-ABC4-98362D3951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751DCA-6586-924A-9D0C-BBF83DDEE8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C3813F-2D33-0647-B8F7-5C0A93AF3CD6}" type="slidenum">
              <a:rPr lang="en-US" smtClean="0"/>
              <a:t>‹#›</a:t>
            </a:fld>
            <a:endParaRPr lang="en-US"/>
          </a:p>
        </p:txBody>
      </p:sp>
    </p:spTree>
    <p:extLst>
      <p:ext uri="{BB962C8B-B14F-4D97-AF65-F5344CB8AC3E}">
        <p14:creationId xmlns:p14="http://schemas.microsoft.com/office/powerpoint/2010/main" val="4101976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0532FF-0086-A14D-90ED-E5EB249C3353}"/>
              </a:ext>
            </a:extLst>
          </p:cNvPr>
          <p:cNvSpPr>
            <a:spLocks noGrp="1"/>
          </p:cNvSpPr>
          <p:nvPr>
            <p:ph type="ctrTitle"/>
          </p:nvPr>
        </p:nvSpPr>
        <p:spPr>
          <a:xfrm>
            <a:off x="838200" y="451381"/>
            <a:ext cx="10512552" cy="4066540"/>
          </a:xfrm>
        </p:spPr>
        <p:txBody>
          <a:bodyPr anchor="b">
            <a:normAutofit/>
          </a:bodyPr>
          <a:lstStyle/>
          <a:p>
            <a:pPr algn="l"/>
            <a:r>
              <a:rPr lang="en-US" sz="6600"/>
              <a:t>Canadian Nationalism Part II</a:t>
            </a:r>
          </a:p>
        </p:txBody>
      </p:sp>
      <p:sp>
        <p:nvSpPr>
          <p:cNvPr id="3" name="Subtitle 2">
            <a:extLst>
              <a:ext uri="{FF2B5EF4-FFF2-40B4-BE49-F238E27FC236}">
                <a16:creationId xmlns:a16="http://schemas.microsoft.com/office/drawing/2014/main" id="{8466CEC2-184E-764F-BD42-6522FA28D808}"/>
              </a:ext>
            </a:extLst>
          </p:cNvPr>
          <p:cNvSpPr>
            <a:spLocks noGrp="1"/>
          </p:cNvSpPr>
          <p:nvPr>
            <p:ph type="subTitle" idx="1"/>
          </p:nvPr>
        </p:nvSpPr>
        <p:spPr>
          <a:xfrm>
            <a:off x="838199" y="4983276"/>
            <a:ext cx="10512552" cy="1126680"/>
          </a:xfrm>
        </p:spPr>
        <p:txBody>
          <a:bodyPr>
            <a:normAutofit/>
          </a:bodyPr>
          <a:lstStyle/>
          <a:p>
            <a:pPr algn="l"/>
            <a:r>
              <a:rPr lang="en-US" dirty="0"/>
              <a:t>Pathways Forward and Conclusions</a:t>
            </a:r>
            <a:endParaRPr lang="en-US"/>
          </a:p>
        </p:txBody>
      </p:sp>
      <p:sp>
        <p:nvSpPr>
          <p:cNvPr id="10"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4641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5870D2-6B6F-544A-A57A-8897EA530570}"/>
              </a:ext>
            </a:extLst>
          </p:cNvPr>
          <p:cNvSpPr>
            <a:spLocks noGrp="1"/>
          </p:cNvSpPr>
          <p:nvPr>
            <p:ph type="title"/>
          </p:nvPr>
        </p:nvSpPr>
        <p:spPr>
          <a:xfrm>
            <a:off x="841248" y="548640"/>
            <a:ext cx="3600860" cy="5431536"/>
          </a:xfrm>
        </p:spPr>
        <p:txBody>
          <a:bodyPr>
            <a:normAutofit/>
          </a:bodyPr>
          <a:lstStyle/>
          <a:p>
            <a:r>
              <a:rPr lang="en-US" sz="5400"/>
              <a:t>The Path Ahead</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FD297B1-E8A5-8F4F-B90B-AF5C07F3B0E1}"/>
              </a:ext>
            </a:extLst>
          </p:cNvPr>
          <p:cNvSpPr>
            <a:spLocks noGrp="1"/>
          </p:cNvSpPr>
          <p:nvPr>
            <p:ph idx="1"/>
          </p:nvPr>
        </p:nvSpPr>
        <p:spPr>
          <a:xfrm>
            <a:off x="5126418" y="552091"/>
            <a:ext cx="6224335" cy="5431536"/>
          </a:xfrm>
        </p:spPr>
        <p:txBody>
          <a:bodyPr anchor="ctr">
            <a:normAutofit/>
          </a:bodyPr>
          <a:lstStyle/>
          <a:p>
            <a:r>
              <a:rPr lang="en-US" sz="2200" dirty="0"/>
              <a:t>In theory there are probably 3 main governance options that could. Be chosen to address the condition of Indigenous People in Canada:</a:t>
            </a:r>
          </a:p>
          <a:p>
            <a:pPr marL="514350" indent="-514350">
              <a:buAutoNum type="arabicPeriod"/>
            </a:pPr>
            <a:r>
              <a:rPr lang="en-US" sz="2200" dirty="0"/>
              <a:t>Integration and assimilation into the non – indigenous society. </a:t>
            </a:r>
          </a:p>
          <a:p>
            <a:pPr marL="514350" indent="-514350">
              <a:buAutoNum type="arabicPeriod"/>
            </a:pPr>
            <a:r>
              <a:rPr lang="en-US" sz="2200" dirty="0"/>
              <a:t>Return to Indigenous self – government.</a:t>
            </a:r>
          </a:p>
          <a:p>
            <a:pPr marL="514350" indent="-514350">
              <a:buAutoNum type="arabicPeriod"/>
            </a:pPr>
            <a:r>
              <a:rPr lang="en-US" sz="2200" dirty="0"/>
              <a:t>Indigenous Sovereignty.</a:t>
            </a:r>
          </a:p>
          <a:p>
            <a:pPr marL="514350" indent="-514350">
              <a:buAutoNum type="arabicPeriod"/>
            </a:pPr>
            <a:endParaRPr lang="en-US" sz="2200" dirty="0"/>
          </a:p>
          <a:p>
            <a:pPr marL="0" indent="0">
              <a:buNone/>
            </a:pPr>
            <a:r>
              <a:rPr lang="en-US" sz="2200" dirty="0"/>
              <a:t>Let’s go 1 by 1. Think of which option you think of is best and why as we go.</a:t>
            </a:r>
          </a:p>
        </p:txBody>
      </p:sp>
    </p:spTree>
    <p:extLst>
      <p:ext uri="{BB962C8B-B14F-4D97-AF65-F5344CB8AC3E}">
        <p14:creationId xmlns:p14="http://schemas.microsoft.com/office/powerpoint/2010/main" val="2478354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2696D43B-BE52-3247-A678-965BE4DF8EEC}"/>
              </a:ext>
            </a:extLst>
          </p:cNvPr>
          <p:cNvSpPr>
            <a:spLocks noGrp="1"/>
          </p:cNvSpPr>
          <p:nvPr>
            <p:ph type="title"/>
          </p:nvPr>
        </p:nvSpPr>
        <p:spPr>
          <a:xfrm>
            <a:off x="838200" y="713312"/>
            <a:ext cx="4038600" cy="5431376"/>
          </a:xfrm>
        </p:spPr>
        <p:txBody>
          <a:bodyPr>
            <a:normAutofit/>
          </a:bodyPr>
          <a:lstStyle/>
          <a:p>
            <a:r>
              <a:rPr lang="en-US" dirty="0"/>
              <a:t>#1 Integration and assimilation into the non – indigenous society. </a:t>
            </a:r>
          </a:p>
        </p:txBody>
      </p:sp>
      <p:sp>
        <p:nvSpPr>
          <p:cNvPr id="3" name="Content Placeholder 2">
            <a:extLst>
              <a:ext uri="{FF2B5EF4-FFF2-40B4-BE49-F238E27FC236}">
                <a16:creationId xmlns:a16="http://schemas.microsoft.com/office/drawing/2014/main" id="{D49718AD-9D99-9648-8B7A-3CCF7B8E620F}"/>
              </a:ext>
            </a:extLst>
          </p:cNvPr>
          <p:cNvSpPr>
            <a:spLocks noGrp="1"/>
          </p:cNvSpPr>
          <p:nvPr>
            <p:ph idx="1"/>
          </p:nvPr>
        </p:nvSpPr>
        <p:spPr>
          <a:xfrm>
            <a:off x="6095999" y="414338"/>
            <a:ext cx="5257801" cy="6086475"/>
          </a:xfrm>
        </p:spPr>
        <p:txBody>
          <a:bodyPr anchor="ctr">
            <a:normAutofit/>
          </a:bodyPr>
          <a:lstStyle/>
          <a:p>
            <a:r>
              <a:rPr lang="en-US" sz="2400" dirty="0"/>
              <a:t>Route historically favored by the Government of Canada and chosen by many indigenous people themselves.</a:t>
            </a:r>
          </a:p>
          <a:p>
            <a:r>
              <a:rPr lang="en-US" sz="2400" dirty="0"/>
              <a:t>Involves the repeal of the Indian Act and treaties, abandonment of reserves, and denial of any kind of indigenous status.</a:t>
            </a:r>
          </a:p>
          <a:p>
            <a:r>
              <a:rPr lang="en-US" sz="2400" dirty="0"/>
              <a:t>The migration of increasing numbers of indigenous people to urban areas due to inadequacies of environment, feeling of safety and other reasons.</a:t>
            </a:r>
          </a:p>
          <a:p>
            <a:pPr marL="0" indent="0">
              <a:buNone/>
            </a:pPr>
            <a:r>
              <a:rPr lang="en-US" sz="2400" i="1" dirty="0"/>
              <a:t>Would likely involve hefty government support for indigenous migrants, economic stabilizers, and potentially some form of social stabilizers as well.</a:t>
            </a:r>
          </a:p>
        </p:txBody>
      </p:sp>
    </p:spTree>
    <p:extLst>
      <p:ext uri="{BB962C8B-B14F-4D97-AF65-F5344CB8AC3E}">
        <p14:creationId xmlns:p14="http://schemas.microsoft.com/office/powerpoint/2010/main" val="4018778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92AB9961-A694-2F44-B097-531F7135F3A1}"/>
              </a:ext>
            </a:extLst>
          </p:cNvPr>
          <p:cNvSpPr>
            <a:spLocks noGrp="1"/>
          </p:cNvSpPr>
          <p:nvPr>
            <p:ph type="title"/>
          </p:nvPr>
        </p:nvSpPr>
        <p:spPr>
          <a:xfrm>
            <a:off x="838200" y="713312"/>
            <a:ext cx="4038600" cy="5431376"/>
          </a:xfrm>
        </p:spPr>
        <p:txBody>
          <a:bodyPr>
            <a:normAutofit/>
          </a:bodyPr>
          <a:lstStyle/>
          <a:p>
            <a:r>
              <a:rPr lang="en-US" dirty="0"/>
              <a:t>#2 Return to Indigenous self – government.</a:t>
            </a:r>
          </a:p>
        </p:txBody>
      </p:sp>
      <p:sp>
        <p:nvSpPr>
          <p:cNvPr id="3" name="Content Placeholder 2">
            <a:extLst>
              <a:ext uri="{FF2B5EF4-FFF2-40B4-BE49-F238E27FC236}">
                <a16:creationId xmlns:a16="http://schemas.microsoft.com/office/drawing/2014/main" id="{8A389143-C279-1B49-9FC7-5281826D2094}"/>
              </a:ext>
            </a:extLst>
          </p:cNvPr>
          <p:cNvSpPr>
            <a:spLocks noGrp="1"/>
          </p:cNvSpPr>
          <p:nvPr>
            <p:ph idx="1"/>
          </p:nvPr>
        </p:nvSpPr>
        <p:spPr>
          <a:xfrm>
            <a:off x="6095999" y="314326"/>
            <a:ext cx="5662614" cy="6315074"/>
          </a:xfrm>
        </p:spPr>
        <p:txBody>
          <a:bodyPr anchor="ctr">
            <a:normAutofit/>
          </a:bodyPr>
          <a:lstStyle/>
          <a:p>
            <a:r>
              <a:rPr lang="en-US" sz="2000" dirty="0"/>
              <a:t>Pre – contact period indigenous peoples governed themselves, this would focus on reserve and reserve life.</a:t>
            </a:r>
          </a:p>
          <a:p>
            <a:r>
              <a:rPr lang="en-US" sz="2000" dirty="0"/>
              <a:t>Making reserves more autonomous from the federal department of Indigenous and Northern Affairs Canada.</a:t>
            </a:r>
          </a:p>
          <a:p>
            <a:r>
              <a:rPr lang="en-US" sz="2000" dirty="0"/>
              <a:t>Powers of the First Nation exceed those of a municipality, including jurisdiction over national resources and the environment.</a:t>
            </a:r>
          </a:p>
          <a:p>
            <a:r>
              <a:rPr lang="en-US" sz="2000" dirty="0"/>
              <a:t>Incorporate the concept of indigenous self – government as a third order of government akin to federal and provincial levels</a:t>
            </a:r>
          </a:p>
          <a:p>
            <a:r>
              <a:rPr lang="en-US" sz="2000" dirty="0"/>
              <a:t>This is easier within certain areas of distinction, but more difficult where indigenous peoples are intermingled with others in an urban setting.</a:t>
            </a:r>
          </a:p>
          <a:p>
            <a:pPr marL="0" indent="0">
              <a:buNone/>
            </a:pPr>
            <a:r>
              <a:rPr lang="en-US" sz="2000" i="1" dirty="0"/>
              <a:t>Would involve massive government investment in reserves to improve infrastructure to sustainable levels and setting up sustainable governments. Likely goes against corporate desires for harvesting natural resources.</a:t>
            </a:r>
          </a:p>
        </p:txBody>
      </p:sp>
    </p:spTree>
    <p:extLst>
      <p:ext uri="{BB962C8B-B14F-4D97-AF65-F5344CB8AC3E}">
        <p14:creationId xmlns:p14="http://schemas.microsoft.com/office/powerpoint/2010/main" val="2422479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37CE0D7C-C84C-9941-92DC-30CE26675454}"/>
              </a:ext>
            </a:extLst>
          </p:cNvPr>
          <p:cNvSpPr>
            <a:spLocks noGrp="1"/>
          </p:cNvSpPr>
          <p:nvPr>
            <p:ph type="title"/>
          </p:nvPr>
        </p:nvSpPr>
        <p:spPr>
          <a:xfrm>
            <a:off x="838200" y="713312"/>
            <a:ext cx="4038600" cy="5431376"/>
          </a:xfrm>
        </p:spPr>
        <p:txBody>
          <a:bodyPr>
            <a:normAutofit/>
          </a:bodyPr>
          <a:lstStyle/>
          <a:p>
            <a:r>
              <a:rPr lang="en-US" dirty="0"/>
              <a:t>#3 Indigenous Sovereignty.</a:t>
            </a:r>
          </a:p>
        </p:txBody>
      </p:sp>
      <p:sp>
        <p:nvSpPr>
          <p:cNvPr id="3" name="Content Placeholder 2">
            <a:extLst>
              <a:ext uri="{FF2B5EF4-FFF2-40B4-BE49-F238E27FC236}">
                <a16:creationId xmlns:a16="http://schemas.microsoft.com/office/drawing/2014/main" id="{5C5BEDA3-DD80-FF43-B542-74DAC882F229}"/>
              </a:ext>
            </a:extLst>
          </p:cNvPr>
          <p:cNvSpPr>
            <a:spLocks noGrp="1"/>
          </p:cNvSpPr>
          <p:nvPr>
            <p:ph idx="1"/>
          </p:nvPr>
        </p:nvSpPr>
        <p:spPr>
          <a:xfrm>
            <a:off x="6095999" y="400050"/>
            <a:ext cx="5257801" cy="5744639"/>
          </a:xfrm>
        </p:spPr>
        <p:txBody>
          <a:bodyPr anchor="ctr">
            <a:normAutofit/>
          </a:bodyPr>
          <a:lstStyle/>
          <a:p>
            <a:r>
              <a:rPr lang="en-US" sz="2400" dirty="0"/>
              <a:t>Being independent of the Canadian State</a:t>
            </a:r>
          </a:p>
          <a:p>
            <a:r>
              <a:rPr lang="en-US" sz="2400" dirty="0"/>
              <a:t>Would sever the colonial relationship</a:t>
            </a:r>
          </a:p>
          <a:p>
            <a:r>
              <a:rPr lang="en-US" sz="2400" dirty="0"/>
              <a:t>This is seen as an option for some advocates as option 2 still sees aspects of the colonial relationship continue including: court rulings, land claims, agreements and indigenous rights cases.</a:t>
            </a:r>
          </a:p>
          <a:p>
            <a:pPr marL="0" indent="0">
              <a:buNone/>
            </a:pPr>
            <a:r>
              <a:rPr lang="en-US" sz="2400" i="1" dirty="0"/>
              <a:t>Obvious territorial difficulties, boarders, economic claims etc. </a:t>
            </a:r>
          </a:p>
        </p:txBody>
      </p:sp>
    </p:spTree>
    <p:extLst>
      <p:ext uri="{BB962C8B-B14F-4D97-AF65-F5344CB8AC3E}">
        <p14:creationId xmlns:p14="http://schemas.microsoft.com/office/powerpoint/2010/main" val="2655926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6A29D0-8DD7-1C47-BA1B-D62B5D54C867}"/>
              </a:ext>
            </a:extLst>
          </p:cNvPr>
          <p:cNvSpPr>
            <a:spLocks noGrp="1"/>
          </p:cNvSpPr>
          <p:nvPr>
            <p:ph type="title"/>
          </p:nvPr>
        </p:nvSpPr>
        <p:spPr>
          <a:xfrm>
            <a:off x="841248" y="548640"/>
            <a:ext cx="3600860" cy="5431536"/>
          </a:xfrm>
        </p:spPr>
        <p:txBody>
          <a:bodyPr>
            <a:normAutofit/>
          </a:bodyPr>
          <a:lstStyle/>
          <a:p>
            <a:r>
              <a:rPr lang="en-US" sz="5400"/>
              <a:t>Class Discussion</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436903C-ADF6-C04E-8297-AAA4375099F7}"/>
              </a:ext>
            </a:extLst>
          </p:cNvPr>
          <p:cNvSpPr>
            <a:spLocks noGrp="1"/>
          </p:cNvSpPr>
          <p:nvPr>
            <p:ph idx="1"/>
          </p:nvPr>
        </p:nvSpPr>
        <p:spPr>
          <a:xfrm>
            <a:off x="5126418" y="552091"/>
            <a:ext cx="6224335" cy="5431536"/>
          </a:xfrm>
        </p:spPr>
        <p:txBody>
          <a:bodyPr anchor="ctr">
            <a:normAutofit/>
          </a:bodyPr>
          <a:lstStyle/>
          <a:p>
            <a:r>
              <a:rPr lang="en-US" dirty="0"/>
              <a:t>Take 5 minutes to discuss with the group of people you are in or around and be prepared to share your choice and why you feel so. Remember we are doing what is best for Indigenous Peoples, while understanding full well that many of us by making this decision are also demonstrating colonialism.</a:t>
            </a:r>
          </a:p>
        </p:txBody>
      </p:sp>
    </p:spTree>
    <p:extLst>
      <p:ext uri="{BB962C8B-B14F-4D97-AF65-F5344CB8AC3E}">
        <p14:creationId xmlns:p14="http://schemas.microsoft.com/office/powerpoint/2010/main" val="2288901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427</Words>
  <Application>Microsoft Macintosh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Canadian Nationalism Part II</vt:lpstr>
      <vt:lpstr>The Path Ahead</vt:lpstr>
      <vt:lpstr>#1 Integration and assimilation into the non – indigenous society. </vt:lpstr>
      <vt:lpstr>#2 Return to Indigenous self – government.</vt:lpstr>
      <vt:lpstr>#3 Indigenous Sovereignty.</vt:lpstr>
      <vt:lpstr>Class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Canadian Nationalism Part II</dc:title>
  <dc:creator>Gord Gord</dc:creator>
  <cp:lastModifiedBy>Gord Gord</cp:lastModifiedBy>
  <cp:revision>3</cp:revision>
  <dcterms:created xsi:type="dcterms:W3CDTF">2021-08-24T17:33:28Z</dcterms:created>
  <dcterms:modified xsi:type="dcterms:W3CDTF">2021-08-24T17:59:44Z</dcterms:modified>
</cp:coreProperties>
</file>