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DC4A8E41-305F-FF46-B612-D20998F49A10}" type="datetimeFigureOut">
              <a:rPr lang="en-US" smtClean="0"/>
              <a:t>19-01-31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560A7B9-D5DE-714C-8EC0-4E00E775E1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9TWt_9ARrg&amp;list=PLyPDOCKn-0H7Hajo2UQRMGDZq4uYL0Cx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Issues in the Workplace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00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778000"/>
            <a:ext cx="8200571" cy="4517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The business world is full of contradictions. Ethics tell us what decisions we ought to make. There are 2 branches of ethics: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Consequential: </a:t>
            </a:r>
            <a:r>
              <a:rPr lang="en-US" sz="2800" dirty="0" smtClean="0"/>
              <a:t>Perform the act that produces the best consequences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Non-Consequential: </a:t>
            </a:r>
            <a:r>
              <a:rPr lang="en-US" sz="2800" dirty="0" smtClean="0"/>
              <a:t>Perform the act because it is the right act to perform.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</a:rPr>
              <a:t>Reflect: Which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do you prefer? Why? How should we decide?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1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Dilemma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short case you have been given. What do you think should happen and why. Be prepared to discuss in your groups.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4F6228"/>
                </a:solidFill>
              </a:rPr>
              <a:t>1. Do you think your choice of what you would do would differ if you were consequentialist or non </a:t>
            </a:r>
            <a:r>
              <a:rPr lang="mr-IN" sz="2800" b="1" i="1" dirty="0" smtClean="0">
                <a:solidFill>
                  <a:srgbClr val="4F6228"/>
                </a:solidFill>
              </a:rPr>
              <a:t>–</a:t>
            </a:r>
            <a:r>
              <a:rPr lang="en-US" sz="2800" b="1" i="1" dirty="0" smtClean="0">
                <a:solidFill>
                  <a:srgbClr val="4F6228"/>
                </a:solidFill>
              </a:rPr>
              <a:t> consequentialist?</a:t>
            </a:r>
            <a:endParaRPr lang="en-US" sz="2800" b="1" i="1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2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Dilemma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4F6228"/>
                </a:solidFill>
              </a:rPr>
              <a:t>2. Read the second case. What do you think she should do? Why?</a:t>
            </a:r>
            <a:endParaRPr lang="en-US" sz="2800" b="1" i="1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0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is changing. Look around you. Getting to know yourself will help you adapt to a diverse and technological world.</a:t>
            </a:r>
          </a:p>
          <a:p>
            <a:r>
              <a:rPr lang="en-US" dirty="0" smtClean="0"/>
              <a:t>You must be able to adapt.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Reflect: </a:t>
            </a:r>
            <a:r>
              <a:rPr lang="en-US" dirty="0" smtClean="0"/>
              <a:t>How does one’s ability to adapt help their ability to lead?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5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ft-skills-1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3" y="223268"/>
            <a:ext cx="8654143" cy="5189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713" y="5430917"/>
            <a:ext cx="865414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1859C"/>
                </a:solidFill>
              </a:rPr>
              <a:t>Look at the Soft </a:t>
            </a:r>
            <a:r>
              <a:rPr lang="mr-IN" sz="2400" dirty="0" smtClean="0">
                <a:solidFill>
                  <a:srgbClr val="31859C"/>
                </a:solidFill>
              </a:rPr>
              <a:t>–</a:t>
            </a:r>
            <a:r>
              <a:rPr lang="en-US" sz="2400" dirty="0" smtClean="0">
                <a:solidFill>
                  <a:srgbClr val="31859C"/>
                </a:solidFill>
              </a:rPr>
              <a:t> Skills. Why do you think they are important today? Do you think they are more important that course content</a:t>
            </a:r>
            <a:r>
              <a:rPr lang="en-US" sz="2400" dirty="0" smtClean="0">
                <a:solidFill>
                  <a:srgbClr val="31859C"/>
                </a:solidFill>
              </a:rPr>
              <a:t>? Which is the most important? Why?</a:t>
            </a:r>
            <a:endParaRPr lang="en-US" sz="2400" dirty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8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353338">
            <a:off x="150806" y="1333497"/>
            <a:ext cx="2359554" cy="843175"/>
          </a:xfrm>
        </p:spPr>
        <p:txBody>
          <a:bodyPr/>
          <a:lstStyle/>
          <a:p>
            <a:r>
              <a:rPr lang="en-US" dirty="0" smtClean="0"/>
              <a:t>Talent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57" y="3767669"/>
            <a:ext cx="8463643" cy="888998"/>
          </a:xfrm>
          <a:ln w="254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Intellectual Capital: </a:t>
            </a:r>
            <a:r>
              <a:rPr lang="en-US" dirty="0" smtClean="0"/>
              <a:t>The collective brainpower or shared knowledge of a workforce.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</p:txBody>
      </p:sp>
      <p:pic>
        <p:nvPicPr>
          <p:cNvPr id="4" name="Picture 3" descr="intellectual-capit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418" y="264582"/>
            <a:ext cx="6529916" cy="33549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667" y="4692760"/>
            <a:ext cx="823383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How do soft </a:t>
            </a:r>
            <a:r>
              <a:rPr lang="mr-IN" i="1" dirty="0" smtClean="0"/>
              <a:t>–</a:t>
            </a:r>
            <a:r>
              <a:rPr lang="en-US" i="1" dirty="0" smtClean="0"/>
              <a:t> skills contribute to Intellectual Capital?</a:t>
            </a:r>
          </a:p>
          <a:p>
            <a:endParaRPr lang="en-US" b="1" dirty="0" smtClean="0"/>
          </a:p>
          <a:p>
            <a:r>
              <a:rPr lang="en-US" b="1" dirty="0" smtClean="0"/>
              <a:t>Intellectual capital = competency x commitment</a:t>
            </a:r>
          </a:p>
          <a:p>
            <a:endParaRPr lang="en-US" b="1" dirty="0" smtClean="0"/>
          </a:p>
          <a:p>
            <a:r>
              <a:rPr lang="en-US" dirty="0" smtClean="0"/>
              <a:t>You want to be a </a:t>
            </a:r>
            <a:r>
              <a:rPr lang="en-US" b="1" dirty="0" smtClean="0"/>
              <a:t>Knowledge Worker</a:t>
            </a:r>
            <a:r>
              <a:rPr lang="en-US" dirty="0" smtClean="0"/>
              <a:t>: Someone whose mind is a critical asset to employers.</a:t>
            </a:r>
          </a:p>
        </p:txBody>
      </p:sp>
    </p:spTree>
    <p:extLst>
      <p:ext uri="{BB962C8B-B14F-4D97-AF65-F5344CB8AC3E}">
        <p14:creationId xmlns:p14="http://schemas.microsoft.com/office/powerpoint/2010/main" val="38740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42" y="255483"/>
            <a:ext cx="7345362" cy="1339850"/>
          </a:xfrm>
        </p:spPr>
        <p:txBody>
          <a:bodyPr/>
          <a:lstStyle/>
          <a:p>
            <a:r>
              <a:rPr lang="en-US" dirty="0" smtClean="0"/>
              <a:t>Workplace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42" y="1770744"/>
            <a:ext cx="4397602" cy="3931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Facts about Toronto: Toronto was named the most diverse city in the world in 2016 by BBC Radio. </a:t>
            </a:r>
          </a:p>
          <a:p>
            <a:pPr marL="0" indent="0">
              <a:buNone/>
            </a:pPr>
            <a:r>
              <a:rPr lang="en-US" b="1" dirty="0" smtClean="0"/>
              <a:t>Workforce Diversity </a:t>
            </a:r>
            <a:r>
              <a:rPr lang="en-US" dirty="0" smtClean="0"/>
              <a:t>describes differences among workers in gender, race, age, ethnicity, religion, sexual orientation, and able-</a:t>
            </a:r>
            <a:r>
              <a:rPr lang="en-US" dirty="0" err="1" smtClean="0"/>
              <a:t>bodiedness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creen Shot 2018-09-04 at 10.15.4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18" y="153443"/>
            <a:ext cx="2187885" cy="6468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543" y="5702664"/>
            <a:ext cx="6502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Statistics Canada</a:t>
            </a:r>
            <a:r>
              <a:rPr lang="en-US" dirty="0" smtClean="0"/>
              <a:t>: by 2031 3/10 Canadians in the workforce will be visible minority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7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Prejudice in The Work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8" y="1584008"/>
            <a:ext cx="8400142" cy="4481513"/>
          </a:xfrm>
        </p:spPr>
        <p:txBody>
          <a:bodyPr>
            <a:normAutofit/>
          </a:bodyPr>
          <a:lstStyle/>
          <a:p>
            <a:r>
              <a:rPr lang="en-US" b="1" dirty="0" smtClean="0"/>
              <a:t>Prejudice</a:t>
            </a:r>
            <a:r>
              <a:rPr lang="en-US" dirty="0" smtClean="0"/>
              <a:t> is the holding of negative, irrational opinions and attitudes regarding members of diverse populations. </a:t>
            </a:r>
          </a:p>
          <a:p>
            <a:pPr marL="0" indent="0">
              <a:buNone/>
            </a:pPr>
            <a:r>
              <a:rPr lang="en-US" dirty="0" smtClean="0"/>
              <a:t>This unfortunately happens too often in the workplace. </a:t>
            </a:r>
            <a:r>
              <a:rPr lang="en-US" b="1" dirty="0" smtClean="0"/>
              <a:t>Discrimination</a:t>
            </a:r>
            <a:r>
              <a:rPr lang="en-US" dirty="0" smtClean="0"/>
              <a:t> is when some groups in society are unfairly treated and denied the full benefits of organization membership. 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Names.</a:t>
            </a:r>
            <a:r>
              <a:rPr lang="en-US" dirty="0" smtClean="0"/>
              <a:t> Names on resumes can cause discrimination/</a:t>
            </a:r>
            <a:r>
              <a:rPr lang="en-US" b="1" dirty="0" smtClean="0"/>
              <a:t>racism: </a:t>
            </a:r>
            <a:r>
              <a:rPr lang="en-US" dirty="0" smtClean="0"/>
              <a:t>prejudice, discrimination or antagonism directed against someone of a different race based on the belief that one’s own race is superior.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The Glass ceiling effect </a:t>
            </a:r>
            <a:r>
              <a:rPr lang="en-US" dirty="0" smtClean="0"/>
              <a:t>is an invisible barrier limited career advancement of women and minorities. 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tx2"/>
                </a:solidFill>
              </a:rPr>
              <a:t>Follow the link on our website to read one woman’s experience in the workforce.</a:t>
            </a:r>
            <a:endParaRPr lang="en-US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0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14" y="1796143"/>
            <a:ext cx="8200572" cy="4269378"/>
          </a:xfrm>
        </p:spPr>
        <p:txBody>
          <a:bodyPr/>
          <a:lstStyle/>
          <a:p>
            <a:r>
              <a:rPr lang="en-US" dirty="0" smtClean="0"/>
              <a:t>The worldwide interdependence of resource flows, product markets, and business competition. </a:t>
            </a:r>
          </a:p>
          <a:p>
            <a:pPr marL="0" indent="0">
              <a:buNone/>
            </a:pPr>
            <a:r>
              <a:rPr lang="en-US" dirty="0" smtClean="0"/>
              <a:t>Together we will watch the globalization video on our website. Think about: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Where do you fit in the global world.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Is globalization positive or negative and for who?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8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and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2133601"/>
            <a:ext cx="83820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Discuss and answer these questions in your group.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4F6228"/>
                </a:solidFill>
              </a:rPr>
              <a:t>1. What technology do you have? (Devices, Applications)</a:t>
            </a:r>
            <a:endParaRPr lang="en-US" sz="2800" dirty="0">
              <a:solidFill>
                <a:srgbClr val="4F6228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4F6228"/>
                </a:solidFill>
              </a:rPr>
              <a:t>2. How has technology contributed to globalization?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4F6228"/>
                </a:solidFill>
              </a:rPr>
              <a:t>3. Is technology good or bad for our world?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4F6228"/>
                </a:solidFill>
              </a:rPr>
              <a:t>Be prepared to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1846929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1162</TotalTime>
  <Words>559</Words>
  <Application>Microsoft Macintosh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Management Overview</vt:lpstr>
      <vt:lpstr>Management Today</vt:lpstr>
      <vt:lpstr>PowerPoint Presentation</vt:lpstr>
      <vt:lpstr>Talent</vt:lpstr>
      <vt:lpstr>Workplace Diversity</vt:lpstr>
      <vt:lpstr>Prejudice in The Work Force</vt:lpstr>
      <vt:lpstr>Gender Discrimination</vt:lpstr>
      <vt:lpstr>Globalization</vt:lpstr>
      <vt:lpstr>Technology and Globalization</vt:lpstr>
      <vt:lpstr>Ethics</vt:lpstr>
      <vt:lpstr>Ethical Dilemma #1</vt:lpstr>
      <vt:lpstr>Ethical Dilemma #2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About Yourself</dc:title>
  <dc:creator>Gordon Laffin</dc:creator>
  <cp:lastModifiedBy>Gordon Laffin</cp:lastModifiedBy>
  <cp:revision>10</cp:revision>
  <dcterms:created xsi:type="dcterms:W3CDTF">2018-09-04T12:54:43Z</dcterms:created>
  <dcterms:modified xsi:type="dcterms:W3CDTF">2019-02-01T12:52:20Z</dcterms:modified>
</cp:coreProperties>
</file>