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775"/>
  </p:normalViewPr>
  <p:slideViewPr>
    <p:cSldViewPr snapToGrid="0" snapToObjects="1">
      <p:cViewPr varScale="1">
        <p:scale>
          <a:sx n="108" d="100"/>
          <a:sy n="108" d="100"/>
        </p:scale>
        <p:origin x="7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338EAC-99C2-4A1E-B28B-947E127F1CC3}"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4E04E2B5-5A26-41DA-AED8-11FCFAC79E8C}">
      <dgm:prSet/>
      <dgm:spPr/>
      <dgm:t>
        <a:bodyPr/>
        <a:lstStyle/>
        <a:p>
          <a:r>
            <a:rPr lang="en-US"/>
            <a:t>Alibi</a:t>
          </a:r>
        </a:p>
      </dgm:t>
    </dgm:pt>
    <dgm:pt modelId="{A7D4530D-D8EE-4DCA-9B1F-E137F0117F35}" type="parTrans" cxnId="{5C4188FF-2F5D-48F0-AA38-A76DF510F9F3}">
      <dgm:prSet/>
      <dgm:spPr/>
      <dgm:t>
        <a:bodyPr/>
        <a:lstStyle/>
        <a:p>
          <a:endParaRPr lang="en-US"/>
        </a:p>
      </dgm:t>
    </dgm:pt>
    <dgm:pt modelId="{09CA9424-E291-46DE-AE66-DA588460909A}" type="sibTrans" cxnId="{5C4188FF-2F5D-48F0-AA38-A76DF510F9F3}">
      <dgm:prSet/>
      <dgm:spPr/>
      <dgm:t>
        <a:bodyPr/>
        <a:lstStyle/>
        <a:p>
          <a:endParaRPr lang="en-US"/>
        </a:p>
      </dgm:t>
    </dgm:pt>
    <dgm:pt modelId="{6BF532BA-655A-45B1-AF1B-DBA0AF38B682}">
      <dgm:prSet/>
      <dgm:spPr/>
      <dgm:t>
        <a:bodyPr/>
        <a:lstStyle/>
        <a:p>
          <a:r>
            <a:rPr lang="en-US"/>
            <a:t>Automatism</a:t>
          </a:r>
        </a:p>
      </dgm:t>
    </dgm:pt>
    <dgm:pt modelId="{70E539F9-5AEE-4529-A9C4-9CD1B16EDC0B}" type="parTrans" cxnId="{F8F788F5-3A0C-42C8-8964-CA3E66E48555}">
      <dgm:prSet/>
      <dgm:spPr/>
      <dgm:t>
        <a:bodyPr/>
        <a:lstStyle/>
        <a:p>
          <a:endParaRPr lang="en-US"/>
        </a:p>
      </dgm:t>
    </dgm:pt>
    <dgm:pt modelId="{D630A6CB-4B9C-47A9-B649-A80FBA830D91}" type="sibTrans" cxnId="{F8F788F5-3A0C-42C8-8964-CA3E66E48555}">
      <dgm:prSet/>
      <dgm:spPr/>
      <dgm:t>
        <a:bodyPr/>
        <a:lstStyle/>
        <a:p>
          <a:endParaRPr lang="en-US"/>
        </a:p>
      </dgm:t>
    </dgm:pt>
    <dgm:pt modelId="{5A01D979-5732-4FD0-AE7E-2B392CBBC89E}">
      <dgm:prSet/>
      <dgm:spPr/>
      <dgm:t>
        <a:bodyPr/>
        <a:lstStyle/>
        <a:p>
          <a:r>
            <a:rPr lang="en-US"/>
            <a:t>Intoxication</a:t>
          </a:r>
        </a:p>
      </dgm:t>
    </dgm:pt>
    <dgm:pt modelId="{F07BFA41-FFC9-463F-B3A0-C48940E432D0}" type="parTrans" cxnId="{65ED1041-ACBB-4962-8709-4D115B30467C}">
      <dgm:prSet/>
      <dgm:spPr/>
      <dgm:t>
        <a:bodyPr/>
        <a:lstStyle/>
        <a:p>
          <a:endParaRPr lang="en-US"/>
        </a:p>
      </dgm:t>
    </dgm:pt>
    <dgm:pt modelId="{BC490DC9-A2BF-4127-B865-FE205663C46F}" type="sibTrans" cxnId="{65ED1041-ACBB-4962-8709-4D115B30467C}">
      <dgm:prSet/>
      <dgm:spPr/>
      <dgm:t>
        <a:bodyPr/>
        <a:lstStyle/>
        <a:p>
          <a:endParaRPr lang="en-US"/>
        </a:p>
      </dgm:t>
    </dgm:pt>
    <dgm:pt modelId="{C8437E20-2A23-43CE-833A-6749BF5047B4}">
      <dgm:prSet/>
      <dgm:spPr/>
      <dgm:t>
        <a:bodyPr/>
        <a:lstStyle/>
        <a:p>
          <a:r>
            <a:rPr lang="en-US"/>
            <a:t>Self Defense</a:t>
          </a:r>
        </a:p>
      </dgm:t>
    </dgm:pt>
    <dgm:pt modelId="{D554FB8D-5BA5-4AFD-BBF1-B95F14DAE756}" type="parTrans" cxnId="{0FBA3948-471E-4300-B6ED-19A4AA614025}">
      <dgm:prSet/>
      <dgm:spPr/>
      <dgm:t>
        <a:bodyPr/>
        <a:lstStyle/>
        <a:p>
          <a:endParaRPr lang="en-US"/>
        </a:p>
      </dgm:t>
    </dgm:pt>
    <dgm:pt modelId="{3456E697-3887-47D5-AA01-8BA90946E73D}" type="sibTrans" cxnId="{0FBA3948-471E-4300-B6ED-19A4AA614025}">
      <dgm:prSet/>
      <dgm:spPr/>
      <dgm:t>
        <a:bodyPr/>
        <a:lstStyle/>
        <a:p>
          <a:endParaRPr lang="en-US"/>
        </a:p>
      </dgm:t>
    </dgm:pt>
    <dgm:pt modelId="{D89F961B-2D6F-44CA-AA65-709323CBB491}">
      <dgm:prSet/>
      <dgm:spPr/>
      <dgm:t>
        <a:bodyPr/>
        <a:lstStyle/>
        <a:p>
          <a:r>
            <a:rPr lang="en-US"/>
            <a:t>Necessity</a:t>
          </a:r>
        </a:p>
      </dgm:t>
    </dgm:pt>
    <dgm:pt modelId="{B4BE0A13-0EEC-4831-854A-88BDA253CE8D}" type="parTrans" cxnId="{D6F2492D-4CCA-4D9E-A8E9-2A59BDBFA3CB}">
      <dgm:prSet/>
      <dgm:spPr/>
      <dgm:t>
        <a:bodyPr/>
        <a:lstStyle/>
        <a:p>
          <a:endParaRPr lang="en-US"/>
        </a:p>
      </dgm:t>
    </dgm:pt>
    <dgm:pt modelId="{3BC29659-0500-4303-87B1-8E4141416256}" type="sibTrans" cxnId="{D6F2492D-4CCA-4D9E-A8E9-2A59BDBFA3CB}">
      <dgm:prSet/>
      <dgm:spPr/>
      <dgm:t>
        <a:bodyPr/>
        <a:lstStyle/>
        <a:p>
          <a:endParaRPr lang="en-US"/>
        </a:p>
      </dgm:t>
    </dgm:pt>
    <dgm:pt modelId="{BBEDD0A4-ADB3-470A-97E5-5580FE410ED1}">
      <dgm:prSet/>
      <dgm:spPr/>
      <dgm:t>
        <a:bodyPr/>
        <a:lstStyle/>
        <a:p>
          <a:r>
            <a:rPr lang="en-US"/>
            <a:t>Duress</a:t>
          </a:r>
        </a:p>
      </dgm:t>
    </dgm:pt>
    <dgm:pt modelId="{07D19B29-6C76-4FAE-BBF6-4EB3C10B8679}" type="parTrans" cxnId="{DC376834-3099-4B34-81F6-D82AA47FC5F6}">
      <dgm:prSet/>
      <dgm:spPr/>
      <dgm:t>
        <a:bodyPr/>
        <a:lstStyle/>
        <a:p>
          <a:endParaRPr lang="en-US"/>
        </a:p>
      </dgm:t>
    </dgm:pt>
    <dgm:pt modelId="{C818FC2A-C43C-47EF-B572-B687169F038A}" type="sibTrans" cxnId="{DC376834-3099-4B34-81F6-D82AA47FC5F6}">
      <dgm:prSet/>
      <dgm:spPr/>
      <dgm:t>
        <a:bodyPr/>
        <a:lstStyle/>
        <a:p>
          <a:endParaRPr lang="en-US"/>
        </a:p>
      </dgm:t>
    </dgm:pt>
    <dgm:pt modelId="{EA0607D5-41B7-44A3-B148-7B0EEEC001B2}">
      <dgm:prSet/>
      <dgm:spPr/>
      <dgm:t>
        <a:bodyPr/>
        <a:lstStyle/>
        <a:p>
          <a:r>
            <a:rPr lang="en-US"/>
            <a:t>Ignorance &amp; Mistake of Fact</a:t>
          </a:r>
        </a:p>
      </dgm:t>
    </dgm:pt>
    <dgm:pt modelId="{AA3159A3-DD53-4B84-BAB8-4AD7A6738A5A}" type="parTrans" cxnId="{26EF125D-A9E9-465A-910F-E4E1B1BEC2D8}">
      <dgm:prSet/>
      <dgm:spPr/>
      <dgm:t>
        <a:bodyPr/>
        <a:lstStyle/>
        <a:p>
          <a:endParaRPr lang="en-US"/>
        </a:p>
      </dgm:t>
    </dgm:pt>
    <dgm:pt modelId="{605A1E55-08A4-4271-B822-09A5C1CC2E31}" type="sibTrans" cxnId="{26EF125D-A9E9-465A-910F-E4E1B1BEC2D8}">
      <dgm:prSet/>
      <dgm:spPr/>
      <dgm:t>
        <a:bodyPr/>
        <a:lstStyle/>
        <a:p>
          <a:endParaRPr lang="en-US"/>
        </a:p>
      </dgm:t>
    </dgm:pt>
    <dgm:pt modelId="{DC8ABAFB-E96A-4836-AC09-6AF306CA5729}">
      <dgm:prSet/>
      <dgm:spPr/>
      <dgm:t>
        <a:bodyPr/>
        <a:lstStyle/>
        <a:p>
          <a:r>
            <a:rPr lang="en-US"/>
            <a:t>Entrapment, Double Jeopardy, &amp; Provocation</a:t>
          </a:r>
        </a:p>
      </dgm:t>
    </dgm:pt>
    <dgm:pt modelId="{961393D6-E386-4731-9595-949F03C59A5D}" type="parTrans" cxnId="{75EA50AF-3B7D-416C-A82F-B0CD5C8E20AD}">
      <dgm:prSet/>
      <dgm:spPr/>
      <dgm:t>
        <a:bodyPr/>
        <a:lstStyle/>
        <a:p>
          <a:endParaRPr lang="en-US"/>
        </a:p>
      </dgm:t>
    </dgm:pt>
    <dgm:pt modelId="{3F99A359-4883-4072-9E46-FDB5D4B9AAFF}" type="sibTrans" cxnId="{75EA50AF-3B7D-416C-A82F-B0CD5C8E20AD}">
      <dgm:prSet/>
      <dgm:spPr/>
      <dgm:t>
        <a:bodyPr/>
        <a:lstStyle/>
        <a:p>
          <a:endParaRPr lang="en-US"/>
        </a:p>
      </dgm:t>
    </dgm:pt>
    <dgm:pt modelId="{3BC95CEE-EBFA-4A47-89E9-8CD48401D266}" type="pres">
      <dgm:prSet presAssocID="{9D338EAC-99C2-4A1E-B28B-947E127F1CC3}" presName="diagram" presStyleCnt="0">
        <dgm:presLayoutVars>
          <dgm:dir/>
          <dgm:resizeHandles val="exact"/>
        </dgm:presLayoutVars>
      </dgm:prSet>
      <dgm:spPr/>
    </dgm:pt>
    <dgm:pt modelId="{384736C5-5E27-FE49-9135-8C80947ABAEA}" type="pres">
      <dgm:prSet presAssocID="{4E04E2B5-5A26-41DA-AED8-11FCFAC79E8C}" presName="node" presStyleLbl="node1" presStyleIdx="0" presStyleCnt="8">
        <dgm:presLayoutVars>
          <dgm:bulletEnabled val="1"/>
        </dgm:presLayoutVars>
      </dgm:prSet>
      <dgm:spPr/>
    </dgm:pt>
    <dgm:pt modelId="{4D1D23CC-EEEE-7B4B-AE41-232EB6CF841A}" type="pres">
      <dgm:prSet presAssocID="{09CA9424-E291-46DE-AE66-DA588460909A}" presName="sibTrans" presStyleCnt="0"/>
      <dgm:spPr/>
    </dgm:pt>
    <dgm:pt modelId="{8573F284-3C86-4E4E-87DD-CFE74070A674}" type="pres">
      <dgm:prSet presAssocID="{6BF532BA-655A-45B1-AF1B-DBA0AF38B682}" presName="node" presStyleLbl="node1" presStyleIdx="1" presStyleCnt="8">
        <dgm:presLayoutVars>
          <dgm:bulletEnabled val="1"/>
        </dgm:presLayoutVars>
      </dgm:prSet>
      <dgm:spPr/>
    </dgm:pt>
    <dgm:pt modelId="{11AE8D77-DD61-DB42-8AEE-AB7DC40E0907}" type="pres">
      <dgm:prSet presAssocID="{D630A6CB-4B9C-47A9-B649-A80FBA830D91}" presName="sibTrans" presStyleCnt="0"/>
      <dgm:spPr/>
    </dgm:pt>
    <dgm:pt modelId="{5B008A94-DB7E-1644-B1C2-CFC5CEF43EE5}" type="pres">
      <dgm:prSet presAssocID="{5A01D979-5732-4FD0-AE7E-2B392CBBC89E}" presName="node" presStyleLbl="node1" presStyleIdx="2" presStyleCnt="8">
        <dgm:presLayoutVars>
          <dgm:bulletEnabled val="1"/>
        </dgm:presLayoutVars>
      </dgm:prSet>
      <dgm:spPr/>
    </dgm:pt>
    <dgm:pt modelId="{86253930-EEA3-A142-9C19-23DC62AF24EF}" type="pres">
      <dgm:prSet presAssocID="{BC490DC9-A2BF-4127-B865-FE205663C46F}" presName="sibTrans" presStyleCnt="0"/>
      <dgm:spPr/>
    </dgm:pt>
    <dgm:pt modelId="{5B7CFE3D-4081-9C49-8E9D-2DC298339827}" type="pres">
      <dgm:prSet presAssocID="{C8437E20-2A23-43CE-833A-6749BF5047B4}" presName="node" presStyleLbl="node1" presStyleIdx="3" presStyleCnt="8">
        <dgm:presLayoutVars>
          <dgm:bulletEnabled val="1"/>
        </dgm:presLayoutVars>
      </dgm:prSet>
      <dgm:spPr/>
    </dgm:pt>
    <dgm:pt modelId="{0F9BF271-F8D0-D142-B7F9-FF644A775DC2}" type="pres">
      <dgm:prSet presAssocID="{3456E697-3887-47D5-AA01-8BA90946E73D}" presName="sibTrans" presStyleCnt="0"/>
      <dgm:spPr/>
    </dgm:pt>
    <dgm:pt modelId="{A51B59D8-D4E7-5E44-B72B-70DD610D83D7}" type="pres">
      <dgm:prSet presAssocID="{D89F961B-2D6F-44CA-AA65-709323CBB491}" presName="node" presStyleLbl="node1" presStyleIdx="4" presStyleCnt="8">
        <dgm:presLayoutVars>
          <dgm:bulletEnabled val="1"/>
        </dgm:presLayoutVars>
      </dgm:prSet>
      <dgm:spPr/>
    </dgm:pt>
    <dgm:pt modelId="{C99AE2FC-7A68-0943-A8CE-E2A82CD0709D}" type="pres">
      <dgm:prSet presAssocID="{3BC29659-0500-4303-87B1-8E4141416256}" presName="sibTrans" presStyleCnt="0"/>
      <dgm:spPr/>
    </dgm:pt>
    <dgm:pt modelId="{5D95754D-12E3-BB4F-B73C-84C5788638EB}" type="pres">
      <dgm:prSet presAssocID="{BBEDD0A4-ADB3-470A-97E5-5580FE410ED1}" presName="node" presStyleLbl="node1" presStyleIdx="5" presStyleCnt="8">
        <dgm:presLayoutVars>
          <dgm:bulletEnabled val="1"/>
        </dgm:presLayoutVars>
      </dgm:prSet>
      <dgm:spPr/>
    </dgm:pt>
    <dgm:pt modelId="{7A3EA5DC-F361-7E42-ACD1-25EEDD87A9DF}" type="pres">
      <dgm:prSet presAssocID="{C818FC2A-C43C-47EF-B572-B687169F038A}" presName="sibTrans" presStyleCnt="0"/>
      <dgm:spPr/>
    </dgm:pt>
    <dgm:pt modelId="{A2A7272C-07BA-F447-B57A-DC03957816B4}" type="pres">
      <dgm:prSet presAssocID="{EA0607D5-41B7-44A3-B148-7B0EEEC001B2}" presName="node" presStyleLbl="node1" presStyleIdx="6" presStyleCnt="8">
        <dgm:presLayoutVars>
          <dgm:bulletEnabled val="1"/>
        </dgm:presLayoutVars>
      </dgm:prSet>
      <dgm:spPr/>
    </dgm:pt>
    <dgm:pt modelId="{3BEC7FC1-90F7-7B4C-B50A-854584BF15AA}" type="pres">
      <dgm:prSet presAssocID="{605A1E55-08A4-4271-B822-09A5C1CC2E31}" presName="sibTrans" presStyleCnt="0"/>
      <dgm:spPr/>
    </dgm:pt>
    <dgm:pt modelId="{06A3D835-797A-204F-8F63-8E0A5B65C9F7}" type="pres">
      <dgm:prSet presAssocID="{DC8ABAFB-E96A-4836-AC09-6AF306CA5729}" presName="node" presStyleLbl="node1" presStyleIdx="7" presStyleCnt="8">
        <dgm:presLayoutVars>
          <dgm:bulletEnabled val="1"/>
        </dgm:presLayoutVars>
      </dgm:prSet>
      <dgm:spPr/>
    </dgm:pt>
  </dgm:ptLst>
  <dgm:cxnLst>
    <dgm:cxn modelId="{1743CC05-8D7E-8F4F-94F7-BA48B15646D8}" type="presOf" srcId="{DC8ABAFB-E96A-4836-AC09-6AF306CA5729}" destId="{06A3D835-797A-204F-8F63-8E0A5B65C9F7}" srcOrd="0" destOrd="0" presId="urn:microsoft.com/office/officeart/2005/8/layout/default"/>
    <dgm:cxn modelId="{9AA63525-E03A-D84E-9F13-329A123F84A0}" type="presOf" srcId="{4E04E2B5-5A26-41DA-AED8-11FCFAC79E8C}" destId="{384736C5-5E27-FE49-9135-8C80947ABAEA}" srcOrd="0" destOrd="0" presId="urn:microsoft.com/office/officeart/2005/8/layout/default"/>
    <dgm:cxn modelId="{D6F2492D-4CCA-4D9E-A8E9-2A59BDBFA3CB}" srcId="{9D338EAC-99C2-4A1E-B28B-947E127F1CC3}" destId="{D89F961B-2D6F-44CA-AA65-709323CBB491}" srcOrd="4" destOrd="0" parTransId="{B4BE0A13-0EEC-4831-854A-88BDA253CE8D}" sibTransId="{3BC29659-0500-4303-87B1-8E4141416256}"/>
    <dgm:cxn modelId="{DC376834-3099-4B34-81F6-D82AA47FC5F6}" srcId="{9D338EAC-99C2-4A1E-B28B-947E127F1CC3}" destId="{BBEDD0A4-ADB3-470A-97E5-5580FE410ED1}" srcOrd="5" destOrd="0" parTransId="{07D19B29-6C76-4FAE-BBF6-4EB3C10B8679}" sibTransId="{C818FC2A-C43C-47EF-B572-B687169F038A}"/>
    <dgm:cxn modelId="{FA14CF3C-C769-4A4A-91F8-F3D78BDF71DE}" type="presOf" srcId="{5A01D979-5732-4FD0-AE7E-2B392CBBC89E}" destId="{5B008A94-DB7E-1644-B1C2-CFC5CEF43EE5}" srcOrd="0" destOrd="0" presId="urn:microsoft.com/office/officeart/2005/8/layout/default"/>
    <dgm:cxn modelId="{65ED1041-ACBB-4962-8709-4D115B30467C}" srcId="{9D338EAC-99C2-4A1E-B28B-947E127F1CC3}" destId="{5A01D979-5732-4FD0-AE7E-2B392CBBC89E}" srcOrd="2" destOrd="0" parTransId="{F07BFA41-FFC9-463F-B3A0-C48940E432D0}" sibTransId="{BC490DC9-A2BF-4127-B865-FE205663C46F}"/>
    <dgm:cxn modelId="{0FBA3948-471E-4300-B6ED-19A4AA614025}" srcId="{9D338EAC-99C2-4A1E-B28B-947E127F1CC3}" destId="{C8437E20-2A23-43CE-833A-6749BF5047B4}" srcOrd="3" destOrd="0" parTransId="{D554FB8D-5BA5-4AFD-BBF1-B95F14DAE756}" sibTransId="{3456E697-3887-47D5-AA01-8BA90946E73D}"/>
    <dgm:cxn modelId="{CFD19853-8D2E-1343-8DAE-888CA46C7849}" type="presOf" srcId="{D89F961B-2D6F-44CA-AA65-709323CBB491}" destId="{A51B59D8-D4E7-5E44-B72B-70DD610D83D7}" srcOrd="0" destOrd="0" presId="urn:microsoft.com/office/officeart/2005/8/layout/default"/>
    <dgm:cxn modelId="{26EF125D-A9E9-465A-910F-E4E1B1BEC2D8}" srcId="{9D338EAC-99C2-4A1E-B28B-947E127F1CC3}" destId="{EA0607D5-41B7-44A3-B148-7B0EEEC001B2}" srcOrd="6" destOrd="0" parTransId="{AA3159A3-DD53-4B84-BAB8-4AD7A6738A5A}" sibTransId="{605A1E55-08A4-4271-B822-09A5C1CC2E31}"/>
    <dgm:cxn modelId="{F769E47F-FF3B-AC46-8BE3-C87FC0781D5E}" type="presOf" srcId="{C8437E20-2A23-43CE-833A-6749BF5047B4}" destId="{5B7CFE3D-4081-9C49-8E9D-2DC298339827}" srcOrd="0" destOrd="0" presId="urn:microsoft.com/office/officeart/2005/8/layout/default"/>
    <dgm:cxn modelId="{95A90887-06E9-7349-895D-72D76A512887}" type="presOf" srcId="{EA0607D5-41B7-44A3-B148-7B0EEEC001B2}" destId="{A2A7272C-07BA-F447-B57A-DC03957816B4}" srcOrd="0" destOrd="0" presId="urn:microsoft.com/office/officeart/2005/8/layout/default"/>
    <dgm:cxn modelId="{501AED99-8522-3943-B15C-C836970364DE}" type="presOf" srcId="{BBEDD0A4-ADB3-470A-97E5-5580FE410ED1}" destId="{5D95754D-12E3-BB4F-B73C-84C5788638EB}" srcOrd="0" destOrd="0" presId="urn:microsoft.com/office/officeart/2005/8/layout/default"/>
    <dgm:cxn modelId="{75EA50AF-3B7D-416C-A82F-B0CD5C8E20AD}" srcId="{9D338EAC-99C2-4A1E-B28B-947E127F1CC3}" destId="{DC8ABAFB-E96A-4836-AC09-6AF306CA5729}" srcOrd="7" destOrd="0" parTransId="{961393D6-E386-4731-9595-949F03C59A5D}" sibTransId="{3F99A359-4883-4072-9E46-FDB5D4B9AAFF}"/>
    <dgm:cxn modelId="{107DACC7-77C8-1F42-BD82-F0B30F31965A}" type="presOf" srcId="{9D338EAC-99C2-4A1E-B28B-947E127F1CC3}" destId="{3BC95CEE-EBFA-4A47-89E9-8CD48401D266}" srcOrd="0" destOrd="0" presId="urn:microsoft.com/office/officeart/2005/8/layout/default"/>
    <dgm:cxn modelId="{D939C4E1-B0BC-3B44-9C8B-D45841F3E781}" type="presOf" srcId="{6BF532BA-655A-45B1-AF1B-DBA0AF38B682}" destId="{8573F284-3C86-4E4E-87DD-CFE74070A674}" srcOrd="0" destOrd="0" presId="urn:microsoft.com/office/officeart/2005/8/layout/default"/>
    <dgm:cxn modelId="{F8F788F5-3A0C-42C8-8964-CA3E66E48555}" srcId="{9D338EAC-99C2-4A1E-B28B-947E127F1CC3}" destId="{6BF532BA-655A-45B1-AF1B-DBA0AF38B682}" srcOrd="1" destOrd="0" parTransId="{70E539F9-5AEE-4529-A9C4-9CD1B16EDC0B}" sibTransId="{D630A6CB-4B9C-47A9-B649-A80FBA830D91}"/>
    <dgm:cxn modelId="{5C4188FF-2F5D-48F0-AA38-A76DF510F9F3}" srcId="{9D338EAC-99C2-4A1E-B28B-947E127F1CC3}" destId="{4E04E2B5-5A26-41DA-AED8-11FCFAC79E8C}" srcOrd="0" destOrd="0" parTransId="{A7D4530D-D8EE-4DCA-9B1F-E137F0117F35}" sibTransId="{09CA9424-E291-46DE-AE66-DA588460909A}"/>
    <dgm:cxn modelId="{672697B5-084B-4E49-93FF-2FC37C5E9F87}" type="presParOf" srcId="{3BC95CEE-EBFA-4A47-89E9-8CD48401D266}" destId="{384736C5-5E27-FE49-9135-8C80947ABAEA}" srcOrd="0" destOrd="0" presId="urn:microsoft.com/office/officeart/2005/8/layout/default"/>
    <dgm:cxn modelId="{504E2F0C-0B9E-464A-8883-44D7EACBC0DE}" type="presParOf" srcId="{3BC95CEE-EBFA-4A47-89E9-8CD48401D266}" destId="{4D1D23CC-EEEE-7B4B-AE41-232EB6CF841A}" srcOrd="1" destOrd="0" presId="urn:microsoft.com/office/officeart/2005/8/layout/default"/>
    <dgm:cxn modelId="{DA103F10-822F-E64C-91DD-3C80BBBB3656}" type="presParOf" srcId="{3BC95CEE-EBFA-4A47-89E9-8CD48401D266}" destId="{8573F284-3C86-4E4E-87DD-CFE74070A674}" srcOrd="2" destOrd="0" presId="urn:microsoft.com/office/officeart/2005/8/layout/default"/>
    <dgm:cxn modelId="{21E81049-6143-264B-91FF-7CED37A75620}" type="presParOf" srcId="{3BC95CEE-EBFA-4A47-89E9-8CD48401D266}" destId="{11AE8D77-DD61-DB42-8AEE-AB7DC40E0907}" srcOrd="3" destOrd="0" presId="urn:microsoft.com/office/officeart/2005/8/layout/default"/>
    <dgm:cxn modelId="{8F886544-751D-3943-9DCA-BE0545719D9C}" type="presParOf" srcId="{3BC95CEE-EBFA-4A47-89E9-8CD48401D266}" destId="{5B008A94-DB7E-1644-B1C2-CFC5CEF43EE5}" srcOrd="4" destOrd="0" presId="urn:microsoft.com/office/officeart/2005/8/layout/default"/>
    <dgm:cxn modelId="{31A511BC-F963-C848-A57E-64D000F8DA8D}" type="presParOf" srcId="{3BC95CEE-EBFA-4A47-89E9-8CD48401D266}" destId="{86253930-EEA3-A142-9C19-23DC62AF24EF}" srcOrd="5" destOrd="0" presId="urn:microsoft.com/office/officeart/2005/8/layout/default"/>
    <dgm:cxn modelId="{A40C6306-1C3F-3749-99A5-5C40BB48867F}" type="presParOf" srcId="{3BC95CEE-EBFA-4A47-89E9-8CD48401D266}" destId="{5B7CFE3D-4081-9C49-8E9D-2DC298339827}" srcOrd="6" destOrd="0" presId="urn:microsoft.com/office/officeart/2005/8/layout/default"/>
    <dgm:cxn modelId="{9D026B6F-3F53-C648-9D83-3710EFD322B0}" type="presParOf" srcId="{3BC95CEE-EBFA-4A47-89E9-8CD48401D266}" destId="{0F9BF271-F8D0-D142-B7F9-FF644A775DC2}" srcOrd="7" destOrd="0" presId="urn:microsoft.com/office/officeart/2005/8/layout/default"/>
    <dgm:cxn modelId="{FEE9E4F3-0A73-6F46-A5F9-9462A16BD0C8}" type="presParOf" srcId="{3BC95CEE-EBFA-4A47-89E9-8CD48401D266}" destId="{A51B59D8-D4E7-5E44-B72B-70DD610D83D7}" srcOrd="8" destOrd="0" presId="urn:microsoft.com/office/officeart/2005/8/layout/default"/>
    <dgm:cxn modelId="{94F4740D-EAD9-2440-834C-898FD8D25601}" type="presParOf" srcId="{3BC95CEE-EBFA-4A47-89E9-8CD48401D266}" destId="{C99AE2FC-7A68-0943-A8CE-E2A82CD0709D}" srcOrd="9" destOrd="0" presId="urn:microsoft.com/office/officeart/2005/8/layout/default"/>
    <dgm:cxn modelId="{9EB22388-053E-0E44-902A-0510D8810F4F}" type="presParOf" srcId="{3BC95CEE-EBFA-4A47-89E9-8CD48401D266}" destId="{5D95754D-12E3-BB4F-B73C-84C5788638EB}" srcOrd="10" destOrd="0" presId="urn:microsoft.com/office/officeart/2005/8/layout/default"/>
    <dgm:cxn modelId="{4D17A775-42CD-2D4B-8BEE-A625508CC559}" type="presParOf" srcId="{3BC95CEE-EBFA-4A47-89E9-8CD48401D266}" destId="{7A3EA5DC-F361-7E42-ACD1-25EEDD87A9DF}" srcOrd="11" destOrd="0" presId="urn:microsoft.com/office/officeart/2005/8/layout/default"/>
    <dgm:cxn modelId="{2DF96829-1E95-5141-B415-BF53278E84EB}" type="presParOf" srcId="{3BC95CEE-EBFA-4A47-89E9-8CD48401D266}" destId="{A2A7272C-07BA-F447-B57A-DC03957816B4}" srcOrd="12" destOrd="0" presId="urn:microsoft.com/office/officeart/2005/8/layout/default"/>
    <dgm:cxn modelId="{F26FC90A-5BEF-3C4D-876E-1C721EAF2D10}" type="presParOf" srcId="{3BC95CEE-EBFA-4A47-89E9-8CD48401D266}" destId="{3BEC7FC1-90F7-7B4C-B50A-854584BF15AA}" srcOrd="13" destOrd="0" presId="urn:microsoft.com/office/officeart/2005/8/layout/default"/>
    <dgm:cxn modelId="{1C3F530A-C5AA-724F-A0F8-B2D887E64D72}" type="presParOf" srcId="{3BC95CEE-EBFA-4A47-89E9-8CD48401D266}" destId="{06A3D835-797A-204F-8F63-8E0A5B65C9F7}"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98639A-57D8-4AD7-BD3E-03CE12F63B36}"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6A25AC18-62A0-4E5A-9DB8-D42CEA08663F}">
      <dgm:prSet/>
      <dgm:spPr/>
      <dgm:t>
        <a:bodyPr/>
        <a:lstStyle/>
        <a:p>
          <a:r>
            <a:rPr lang="en-US" b="1" dirty="0"/>
            <a:t>Evidence to the Contrary: </a:t>
          </a:r>
          <a:r>
            <a:rPr lang="en-US" dirty="0"/>
            <a:t>Evidence that disputes the evidence put forth by the Crown.</a:t>
          </a:r>
        </a:p>
      </dgm:t>
    </dgm:pt>
    <dgm:pt modelId="{C42508D5-FD72-48B3-8E0C-85624B674BF4}" type="parTrans" cxnId="{6FEE7C5D-8371-436A-8240-817EFD86F4E6}">
      <dgm:prSet/>
      <dgm:spPr/>
      <dgm:t>
        <a:bodyPr/>
        <a:lstStyle/>
        <a:p>
          <a:endParaRPr lang="en-US"/>
        </a:p>
      </dgm:t>
    </dgm:pt>
    <dgm:pt modelId="{36544D57-0906-4C2D-8744-F6B8FB74EF29}" type="sibTrans" cxnId="{6FEE7C5D-8371-436A-8240-817EFD86F4E6}">
      <dgm:prSet/>
      <dgm:spPr/>
      <dgm:t>
        <a:bodyPr/>
        <a:lstStyle/>
        <a:p>
          <a:endParaRPr lang="en-US"/>
        </a:p>
      </dgm:t>
    </dgm:pt>
    <dgm:pt modelId="{53080805-B01C-4A3F-A23C-58EE9BE3E7CB}">
      <dgm:prSet/>
      <dgm:spPr/>
      <dgm:t>
        <a:bodyPr/>
        <a:lstStyle/>
        <a:p>
          <a:r>
            <a:rPr lang="en-US" b="1" dirty="0"/>
            <a:t>Battered Woman Syndrome: </a:t>
          </a:r>
          <a:r>
            <a:rPr lang="en-US" dirty="0"/>
            <a:t>a psychological condition caused by severe domestic violence. R v. Lavallee held that prolonged abuse was an insane automatism </a:t>
          </a:r>
          <a:r>
            <a:rPr lang="en-US" dirty="0" err="1"/>
            <a:t>defence</a:t>
          </a:r>
          <a:r>
            <a:rPr lang="en-US" dirty="0"/>
            <a:t>. In the case Lavallee shot her partner in the back of the head as he left as he said he was coming back and was going to “kill her”.</a:t>
          </a:r>
        </a:p>
      </dgm:t>
    </dgm:pt>
    <dgm:pt modelId="{899E65A1-507D-4212-91FC-820FBC887D4C}" type="parTrans" cxnId="{977A773B-435F-4687-8EE5-FF3215532D21}">
      <dgm:prSet/>
      <dgm:spPr/>
      <dgm:t>
        <a:bodyPr/>
        <a:lstStyle/>
        <a:p>
          <a:endParaRPr lang="en-US"/>
        </a:p>
      </dgm:t>
    </dgm:pt>
    <dgm:pt modelId="{D2F455DC-9AED-4BB1-AB74-29CF4144A7BC}" type="sibTrans" cxnId="{977A773B-435F-4687-8EE5-FF3215532D21}">
      <dgm:prSet/>
      <dgm:spPr/>
      <dgm:t>
        <a:bodyPr/>
        <a:lstStyle/>
        <a:p>
          <a:endParaRPr lang="en-US"/>
        </a:p>
      </dgm:t>
    </dgm:pt>
    <dgm:pt modelId="{26576CBA-FFB4-45D1-B4FA-E1353A334FFF}">
      <dgm:prSet/>
      <dgm:spPr/>
      <dgm:t>
        <a:bodyPr/>
        <a:lstStyle/>
        <a:p>
          <a:r>
            <a:rPr lang="en-US" b="1" i="1" dirty="0"/>
            <a:t>Self – </a:t>
          </a:r>
          <a:r>
            <a:rPr lang="en-US" b="1" i="1" dirty="0" err="1"/>
            <a:t>Defence</a:t>
          </a:r>
          <a:r>
            <a:rPr lang="en-US" b="1" i="1" dirty="0"/>
            <a:t> </a:t>
          </a:r>
          <a:r>
            <a:rPr lang="en-US" dirty="0"/>
            <a:t>the legal use of reasonable force in order to defend oneself. </a:t>
          </a:r>
        </a:p>
      </dgm:t>
    </dgm:pt>
    <dgm:pt modelId="{33816A11-83DC-42BA-A822-FBEDD839D126}" type="parTrans" cxnId="{B795030C-37BB-4414-83FC-09746E3AFC92}">
      <dgm:prSet/>
      <dgm:spPr/>
      <dgm:t>
        <a:bodyPr/>
        <a:lstStyle/>
        <a:p>
          <a:endParaRPr lang="en-US"/>
        </a:p>
      </dgm:t>
    </dgm:pt>
    <dgm:pt modelId="{DFB5E965-3C7C-45D9-A21D-8E748CE0E4EC}" type="sibTrans" cxnId="{B795030C-37BB-4414-83FC-09746E3AFC92}">
      <dgm:prSet/>
      <dgm:spPr/>
      <dgm:t>
        <a:bodyPr/>
        <a:lstStyle/>
        <a:p>
          <a:endParaRPr lang="en-US"/>
        </a:p>
      </dgm:t>
    </dgm:pt>
    <dgm:pt modelId="{3DD636EE-BF25-47BE-A3B8-287FEDA9B8F9}">
      <dgm:prSet/>
      <dgm:spPr/>
      <dgm:t>
        <a:bodyPr/>
        <a:lstStyle/>
        <a:p>
          <a:r>
            <a:rPr lang="en-US" b="1" i="1" dirty="0"/>
            <a:t>Necessity</a:t>
          </a:r>
          <a:r>
            <a:rPr lang="en-US" dirty="0"/>
            <a:t> is when you commit a criminal act due to “immediate an urgent circumstances”. Speeding to take your mother to the hospital as she suffers from a stroke.</a:t>
          </a:r>
        </a:p>
      </dgm:t>
    </dgm:pt>
    <dgm:pt modelId="{4919005A-BFC2-44E4-B94B-808BCBDC8631}" type="parTrans" cxnId="{865B3C7D-D1A3-48C2-8F78-56A0C3DAFFC4}">
      <dgm:prSet/>
      <dgm:spPr/>
      <dgm:t>
        <a:bodyPr/>
        <a:lstStyle/>
        <a:p>
          <a:endParaRPr lang="en-US"/>
        </a:p>
      </dgm:t>
    </dgm:pt>
    <dgm:pt modelId="{7864DF8A-5DDA-4F1F-A8A7-E352834B3A1B}" type="sibTrans" cxnId="{865B3C7D-D1A3-48C2-8F78-56A0C3DAFFC4}">
      <dgm:prSet/>
      <dgm:spPr/>
      <dgm:t>
        <a:bodyPr/>
        <a:lstStyle/>
        <a:p>
          <a:endParaRPr lang="en-US"/>
        </a:p>
      </dgm:t>
    </dgm:pt>
    <dgm:pt modelId="{BD267BF6-09C8-4A0E-9F6A-EA8F6929D9E6}">
      <dgm:prSet/>
      <dgm:spPr/>
      <dgm:t>
        <a:bodyPr/>
        <a:lstStyle/>
        <a:p>
          <a:r>
            <a:rPr lang="en-US" b="1" i="1" dirty="0"/>
            <a:t>Duress:  </a:t>
          </a:r>
          <a:r>
            <a:rPr lang="en-US" dirty="0"/>
            <a:t>You participate in a crime because of a threat</a:t>
          </a:r>
        </a:p>
      </dgm:t>
    </dgm:pt>
    <dgm:pt modelId="{933DB866-77A0-4FC2-B875-F36E80CE0956}" type="parTrans" cxnId="{2AC042B2-F951-4E69-AF9B-1D513F8B5F3E}">
      <dgm:prSet/>
      <dgm:spPr/>
      <dgm:t>
        <a:bodyPr/>
        <a:lstStyle/>
        <a:p>
          <a:endParaRPr lang="en-US"/>
        </a:p>
      </dgm:t>
    </dgm:pt>
    <dgm:pt modelId="{F77072DC-33A0-481F-BF80-ED65C2A29815}" type="sibTrans" cxnId="{2AC042B2-F951-4E69-AF9B-1D513F8B5F3E}">
      <dgm:prSet/>
      <dgm:spPr/>
      <dgm:t>
        <a:bodyPr/>
        <a:lstStyle/>
        <a:p>
          <a:endParaRPr lang="en-US"/>
        </a:p>
      </dgm:t>
    </dgm:pt>
    <dgm:pt modelId="{6A9818E7-FA8D-2441-93EC-D15706C8C03C}" type="pres">
      <dgm:prSet presAssocID="{1598639A-57D8-4AD7-BD3E-03CE12F63B36}" presName="linear" presStyleCnt="0">
        <dgm:presLayoutVars>
          <dgm:animLvl val="lvl"/>
          <dgm:resizeHandles val="exact"/>
        </dgm:presLayoutVars>
      </dgm:prSet>
      <dgm:spPr/>
    </dgm:pt>
    <dgm:pt modelId="{710645D3-E3AA-E643-956F-9DC87A3AE923}" type="pres">
      <dgm:prSet presAssocID="{6A25AC18-62A0-4E5A-9DB8-D42CEA08663F}" presName="parentText" presStyleLbl="node1" presStyleIdx="0" presStyleCnt="5">
        <dgm:presLayoutVars>
          <dgm:chMax val="0"/>
          <dgm:bulletEnabled val="1"/>
        </dgm:presLayoutVars>
      </dgm:prSet>
      <dgm:spPr/>
    </dgm:pt>
    <dgm:pt modelId="{520344B6-67AD-244F-AAA3-69DDE2FE1933}" type="pres">
      <dgm:prSet presAssocID="{36544D57-0906-4C2D-8744-F6B8FB74EF29}" presName="spacer" presStyleCnt="0"/>
      <dgm:spPr/>
    </dgm:pt>
    <dgm:pt modelId="{98F4F711-26CB-1643-A0E4-CF09D3225BE7}" type="pres">
      <dgm:prSet presAssocID="{53080805-B01C-4A3F-A23C-58EE9BE3E7CB}" presName="parentText" presStyleLbl="node1" presStyleIdx="1" presStyleCnt="5">
        <dgm:presLayoutVars>
          <dgm:chMax val="0"/>
          <dgm:bulletEnabled val="1"/>
        </dgm:presLayoutVars>
      </dgm:prSet>
      <dgm:spPr/>
    </dgm:pt>
    <dgm:pt modelId="{9732DA81-8144-6C4D-815C-FB4EDAD322B2}" type="pres">
      <dgm:prSet presAssocID="{D2F455DC-9AED-4BB1-AB74-29CF4144A7BC}" presName="spacer" presStyleCnt="0"/>
      <dgm:spPr/>
    </dgm:pt>
    <dgm:pt modelId="{4662246C-0628-5D45-B242-0907A8280FAE}" type="pres">
      <dgm:prSet presAssocID="{26576CBA-FFB4-45D1-B4FA-E1353A334FFF}" presName="parentText" presStyleLbl="node1" presStyleIdx="2" presStyleCnt="5">
        <dgm:presLayoutVars>
          <dgm:chMax val="0"/>
          <dgm:bulletEnabled val="1"/>
        </dgm:presLayoutVars>
      </dgm:prSet>
      <dgm:spPr/>
    </dgm:pt>
    <dgm:pt modelId="{C76B6F30-8EEF-534D-A593-CFE4AA5D3030}" type="pres">
      <dgm:prSet presAssocID="{DFB5E965-3C7C-45D9-A21D-8E748CE0E4EC}" presName="spacer" presStyleCnt="0"/>
      <dgm:spPr/>
    </dgm:pt>
    <dgm:pt modelId="{3082C6E9-D9FF-D442-9B33-981453434381}" type="pres">
      <dgm:prSet presAssocID="{3DD636EE-BF25-47BE-A3B8-287FEDA9B8F9}" presName="parentText" presStyleLbl="node1" presStyleIdx="3" presStyleCnt="5">
        <dgm:presLayoutVars>
          <dgm:chMax val="0"/>
          <dgm:bulletEnabled val="1"/>
        </dgm:presLayoutVars>
      </dgm:prSet>
      <dgm:spPr/>
    </dgm:pt>
    <dgm:pt modelId="{DA0FB229-FC2C-4147-A4A1-1F022F851DEE}" type="pres">
      <dgm:prSet presAssocID="{7864DF8A-5DDA-4F1F-A8A7-E352834B3A1B}" presName="spacer" presStyleCnt="0"/>
      <dgm:spPr/>
    </dgm:pt>
    <dgm:pt modelId="{ADD0D7A7-01E5-0F4C-9A49-195F900FAFF1}" type="pres">
      <dgm:prSet presAssocID="{BD267BF6-09C8-4A0E-9F6A-EA8F6929D9E6}" presName="parentText" presStyleLbl="node1" presStyleIdx="4" presStyleCnt="5">
        <dgm:presLayoutVars>
          <dgm:chMax val="0"/>
          <dgm:bulletEnabled val="1"/>
        </dgm:presLayoutVars>
      </dgm:prSet>
      <dgm:spPr/>
    </dgm:pt>
  </dgm:ptLst>
  <dgm:cxnLst>
    <dgm:cxn modelId="{B795030C-37BB-4414-83FC-09746E3AFC92}" srcId="{1598639A-57D8-4AD7-BD3E-03CE12F63B36}" destId="{26576CBA-FFB4-45D1-B4FA-E1353A334FFF}" srcOrd="2" destOrd="0" parTransId="{33816A11-83DC-42BA-A822-FBEDD839D126}" sibTransId="{DFB5E965-3C7C-45D9-A21D-8E748CE0E4EC}"/>
    <dgm:cxn modelId="{4B79DB10-01F7-4B49-8CA0-CE5D6D146EC1}" type="presOf" srcId="{3DD636EE-BF25-47BE-A3B8-287FEDA9B8F9}" destId="{3082C6E9-D9FF-D442-9B33-981453434381}" srcOrd="0" destOrd="0" presId="urn:microsoft.com/office/officeart/2005/8/layout/vList2"/>
    <dgm:cxn modelId="{977A773B-435F-4687-8EE5-FF3215532D21}" srcId="{1598639A-57D8-4AD7-BD3E-03CE12F63B36}" destId="{53080805-B01C-4A3F-A23C-58EE9BE3E7CB}" srcOrd="1" destOrd="0" parTransId="{899E65A1-507D-4212-91FC-820FBC887D4C}" sibTransId="{D2F455DC-9AED-4BB1-AB74-29CF4144A7BC}"/>
    <dgm:cxn modelId="{6FEE7C5D-8371-436A-8240-817EFD86F4E6}" srcId="{1598639A-57D8-4AD7-BD3E-03CE12F63B36}" destId="{6A25AC18-62A0-4E5A-9DB8-D42CEA08663F}" srcOrd="0" destOrd="0" parTransId="{C42508D5-FD72-48B3-8E0C-85624B674BF4}" sibTransId="{36544D57-0906-4C2D-8744-F6B8FB74EF29}"/>
    <dgm:cxn modelId="{865B3C7D-D1A3-48C2-8F78-56A0C3DAFFC4}" srcId="{1598639A-57D8-4AD7-BD3E-03CE12F63B36}" destId="{3DD636EE-BF25-47BE-A3B8-287FEDA9B8F9}" srcOrd="3" destOrd="0" parTransId="{4919005A-BFC2-44E4-B94B-808BCBDC8631}" sibTransId="{7864DF8A-5DDA-4F1F-A8A7-E352834B3A1B}"/>
    <dgm:cxn modelId="{AFC5A28B-FD14-2845-91B1-3F8BAE932AFB}" type="presOf" srcId="{26576CBA-FFB4-45D1-B4FA-E1353A334FFF}" destId="{4662246C-0628-5D45-B242-0907A8280FAE}" srcOrd="0" destOrd="0" presId="urn:microsoft.com/office/officeart/2005/8/layout/vList2"/>
    <dgm:cxn modelId="{DCBEE592-2F9F-854A-BCAB-0C6783B6C07C}" type="presOf" srcId="{6A25AC18-62A0-4E5A-9DB8-D42CEA08663F}" destId="{710645D3-E3AA-E643-956F-9DC87A3AE923}" srcOrd="0" destOrd="0" presId="urn:microsoft.com/office/officeart/2005/8/layout/vList2"/>
    <dgm:cxn modelId="{2AC042B2-F951-4E69-AF9B-1D513F8B5F3E}" srcId="{1598639A-57D8-4AD7-BD3E-03CE12F63B36}" destId="{BD267BF6-09C8-4A0E-9F6A-EA8F6929D9E6}" srcOrd="4" destOrd="0" parTransId="{933DB866-77A0-4FC2-B875-F36E80CE0956}" sibTransId="{F77072DC-33A0-481F-BF80-ED65C2A29815}"/>
    <dgm:cxn modelId="{5E1DC6CC-1B40-9F48-88B8-0F65892D703A}" type="presOf" srcId="{BD267BF6-09C8-4A0E-9F6A-EA8F6929D9E6}" destId="{ADD0D7A7-01E5-0F4C-9A49-195F900FAFF1}" srcOrd="0" destOrd="0" presId="urn:microsoft.com/office/officeart/2005/8/layout/vList2"/>
    <dgm:cxn modelId="{95F38DF0-382E-4B4B-BB3C-6AC5700F7419}" type="presOf" srcId="{1598639A-57D8-4AD7-BD3E-03CE12F63B36}" destId="{6A9818E7-FA8D-2441-93EC-D15706C8C03C}" srcOrd="0" destOrd="0" presId="urn:microsoft.com/office/officeart/2005/8/layout/vList2"/>
    <dgm:cxn modelId="{D21ADEF0-C87F-0F4C-8773-60C90953C554}" type="presOf" srcId="{53080805-B01C-4A3F-A23C-58EE9BE3E7CB}" destId="{98F4F711-26CB-1643-A0E4-CF09D3225BE7}" srcOrd="0" destOrd="0" presId="urn:microsoft.com/office/officeart/2005/8/layout/vList2"/>
    <dgm:cxn modelId="{09F9D85D-7E7B-A245-B7E3-1A38D175837E}" type="presParOf" srcId="{6A9818E7-FA8D-2441-93EC-D15706C8C03C}" destId="{710645D3-E3AA-E643-956F-9DC87A3AE923}" srcOrd="0" destOrd="0" presId="urn:microsoft.com/office/officeart/2005/8/layout/vList2"/>
    <dgm:cxn modelId="{D9B3E16B-1624-4842-8582-90224ABC9C9C}" type="presParOf" srcId="{6A9818E7-FA8D-2441-93EC-D15706C8C03C}" destId="{520344B6-67AD-244F-AAA3-69DDE2FE1933}" srcOrd="1" destOrd="0" presId="urn:microsoft.com/office/officeart/2005/8/layout/vList2"/>
    <dgm:cxn modelId="{4036DA24-3536-7F49-AE0B-1D5352F90D41}" type="presParOf" srcId="{6A9818E7-FA8D-2441-93EC-D15706C8C03C}" destId="{98F4F711-26CB-1643-A0E4-CF09D3225BE7}" srcOrd="2" destOrd="0" presId="urn:microsoft.com/office/officeart/2005/8/layout/vList2"/>
    <dgm:cxn modelId="{3E88FE5E-2CBB-B545-A54F-BA3E53AE5BEC}" type="presParOf" srcId="{6A9818E7-FA8D-2441-93EC-D15706C8C03C}" destId="{9732DA81-8144-6C4D-815C-FB4EDAD322B2}" srcOrd="3" destOrd="0" presId="urn:microsoft.com/office/officeart/2005/8/layout/vList2"/>
    <dgm:cxn modelId="{61838F2E-F7A8-EF40-88A7-9A84C31E573C}" type="presParOf" srcId="{6A9818E7-FA8D-2441-93EC-D15706C8C03C}" destId="{4662246C-0628-5D45-B242-0907A8280FAE}" srcOrd="4" destOrd="0" presId="urn:microsoft.com/office/officeart/2005/8/layout/vList2"/>
    <dgm:cxn modelId="{F8995DE0-4BA0-E042-B1B9-D5376174C694}" type="presParOf" srcId="{6A9818E7-FA8D-2441-93EC-D15706C8C03C}" destId="{C76B6F30-8EEF-534D-A593-CFE4AA5D3030}" srcOrd="5" destOrd="0" presId="urn:microsoft.com/office/officeart/2005/8/layout/vList2"/>
    <dgm:cxn modelId="{9490C4A4-C188-6740-A5F9-C9335E8969F8}" type="presParOf" srcId="{6A9818E7-FA8D-2441-93EC-D15706C8C03C}" destId="{3082C6E9-D9FF-D442-9B33-981453434381}" srcOrd="6" destOrd="0" presId="urn:microsoft.com/office/officeart/2005/8/layout/vList2"/>
    <dgm:cxn modelId="{11EE04FE-7677-CA4A-86E7-197809E9E806}" type="presParOf" srcId="{6A9818E7-FA8D-2441-93EC-D15706C8C03C}" destId="{DA0FB229-FC2C-4147-A4A1-1F022F851DEE}" srcOrd="7" destOrd="0" presId="urn:microsoft.com/office/officeart/2005/8/layout/vList2"/>
    <dgm:cxn modelId="{B3ED69D0-2AE6-D848-964D-821638EF2660}" type="presParOf" srcId="{6A9818E7-FA8D-2441-93EC-D15706C8C03C}" destId="{ADD0D7A7-01E5-0F4C-9A49-195F900FAFF1}"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4736C5-5E27-FE49-9135-8C80947ABAEA}">
      <dsp:nvSpPr>
        <dsp:cNvPr id="0" name=""/>
        <dsp:cNvSpPr/>
      </dsp:nvSpPr>
      <dsp:spPr>
        <a:xfrm>
          <a:off x="2969" y="138006"/>
          <a:ext cx="2355502" cy="141330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Alibi</a:t>
          </a:r>
        </a:p>
      </dsp:txBody>
      <dsp:txXfrm>
        <a:off x="2969" y="138006"/>
        <a:ext cx="2355502" cy="1413301"/>
      </dsp:txXfrm>
    </dsp:sp>
    <dsp:sp modelId="{8573F284-3C86-4E4E-87DD-CFE74070A674}">
      <dsp:nvSpPr>
        <dsp:cNvPr id="0" name=""/>
        <dsp:cNvSpPr/>
      </dsp:nvSpPr>
      <dsp:spPr>
        <a:xfrm>
          <a:off x="2594022" y="138006"/>
          <a:ext cx="2355502" cy="1413301"/>
        </a:xfrm>
        <a:prstGeom prst="rect">
          <a:avLst/>
        </a:prstGeom>
        <a:solidFill>
          <a:schemeClr val="accent5">
            <a:hueOff val="210982"/>
            <a:satOff val="979"/>
            <a:lumOff val="-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Automatism</a:t>
          </a:r>
        </a:p>
      </dsp:txBody>
      <dsp:txXfrm>
        <a:off x="2594022" y="138006"/>
        <a:ext cx="2355502" cy="1413301"/>
      </dsp:txXfrm>
    </dsp:sp>
    <dsp:sp modelId="{5B008A94-DB7E-1644-B1C2-CFC5CEF43EE5}">
      <dsp:nvSpPr>
        <dsp:cNvPr id="0" name=""/>
        <dsp:cNvSpPr/>
      </dsp:nvSpPr>
      <dsp:spPr>
        <a:xfrm>
          <a:off x="5185075" y="138006"/>
          <a:ext cx="2355502" cy="1413301"/>
        </a:xfrm>
        <a:prstGeom prst="rect">
          <a:avLst/>
        </a:prstGeom>
        <a:solidFill>
          <a:schemeClr val="accent5">
            <a:hueOff val="421965"/>
            <a:satOff val="1959"/>
            <a:lumOff val="-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Intoxication</a:t>
          </a:r>
        </a:p>
      </dsp:txBody>
      <dsp:txXfrm>
        <a:off x="5185075" y="138006"/>
        <a:ext cx="2355502" cy="1413301"/>
      </dsp:txXfrm>
    </dsp:sp>
    <dsp:sp modelId="{5B7CFE3D-4081-9C49-8E9D-2DC298339827}">
      <dsp:nvSpPr>
        <dsp:cNvPr id="0" name=""/>
        <dsp:cNvSpPr/>
      </dsp:nvSpPr>
      <dsp:spPr>
        <a:xfrm>
          <a:off x="7776128" y="138006"/>
          <a:ext cx="2355502" cy="1413301"/>
        </a:xfrm>
        <a:prstGeom prst="rect">
          <a:avLst/>
        </a:prstGeom>
        <a:solidFill>
          <a:schemeClr val="accent5">
            <a:hueOff val="632947"/>
            <a:satOff val="2938"/>
            <a:lumOff val="-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Self Defense</a:t>
          </a:r>
        </a:p>
      </dsp:txBody>
      <dsp:txXfrm>
        <a:off x="7776128" y="138006"/>
        <a:ext cx="2355502" cy="1413301"/>
      </dsp:txXfrm>
    </dsp:sp>
    <dsp:sp modelId="{A51B59D8-D4E7-5E44-B72B-70DD610D83D7}">
      <dsp:nvSpPr>
        <dsp:cNvPr id="0" name=""/>
        <dsp:cNvSpPr/>
      </dsp:nvSpPr>
      <dsp:spPr>
        <a:xfrm>
          <a:off x="2969" y="1786858"/>
          <a:ext cx="2355502" cy="1413301"/>
        </a:xfrm>
        <a:prstGeom prst="rect">
          <a:avLst/>
        </a:prstGeom>
        <a:solidFill>
          <a:schemeClr val="accent5">
            <a:hueOff val="843930"/>
            <a:satOff val="3918"/>
            <a:lumOff val="-1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Necessity</a:t>
          </a:r>
        </a:p>
      </dsp:txBody>
      <dsp:txXfrm>
        <a:off x="2969" y="1786858"/>
        <a:ext cx="2355502" cy="1413301"/>
      </dsp:txXfrm>
    </dsp:sp>
    <dsp:sp modelId="{5D95754D-12E3-BB4F-B73C-84C5788638EB}">
      <dsp:nvSpPr>
        <dsp:cNvPr id="0" name=""/>
        <dsp:cNvSpPr/>
      </dsp:nvSpPr>
      <dsp:spPr>
        <a:xfrm>
          <a:off x="2594022" y="1786858"/>
          <a:ext cx="2355502" cy="1413301"/>
        </a:xfrm>
        <a:prstGeom prst="rect">
          <a:avLst/>
        </a:prstGeom>
        <a:solidFill>
          <a:schemeClr val="accent5">
            <a:hueOff val="1054912"/>
            <a:satOff val="4897"/>
            <a:lumOff val="-14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Duress</a:t>
          </a:r>
        </a:p>
      </dsp:txBody>
      <dsp:txXfrm>
        <a:off x="2594022" y="1786858"/>
        <a:ext cx="2355502" cy="1413301"/>
      </dsp:txXfrm>
    </dsp:sp>
    <dsp:sp modelId="{A2A7272C-07BA-F447-B57A-DC03957816B4}">
      <dsp:nvSpPr>
        <dsp:cNvPr id="0" name=""/>
        <dsp:cNvSpPr/>
      </dsp:nvSpPr>
      <dsp:spPr>
        <a:xfrm>
          <a:off x="5185075" y="1786858"/>
          <a:ext cx="2355502" cy="1413301"/>
        </a:xfrm>
        <a:prstGeom prst="rect">
          <a:avLst/>
        </a:prstGeom>
        <a:solidFill>
          <a:schemeClr val="accent5">
            <a:hueOff val="1265895"/>
            <a:satOff val="5877"/>
            <a:lumOff val="-1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Ignorance &amp; Mistake of Fact</a:t>
          </a:r>
        </a:p>
      </dsp:txBody>
      <dsp:txXfrm>
        <a:off x="5185075" y="1786858"/>
        <a:ext cx="2355502" cy="1413301"/>
      </dsp:txXfrm>
    </dsp:sp>
    <dsp:sp modelId="{06A3D835-797A-204F-8F63-8E0A5B65C9F7}">
      <dsp:nvSpPr>
        <dsp:cNvPr id="0" name=""/>
        <dsp:cNvSpPr/>
      </dsp:nvSpPr>
      <dsp:spPr>
        <a:xfrm>
          <a:off x="7776128" y="1786858"/>
          <a:ext cx="2355502" cy="1413301"/>
        </a:xfrm>
        <a:prstGeom prst="rect">
          <a:avLst/>
        </a:prstGeom>
        <a:solidFill>
          <a:schemeClr val="accent5">
            <a:hueOff val="1476877"/>
            <a:satOff val="6856"/>
            <a:lumOff val="-1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Entrapment, Double Jeopardy, &amp; Provocation</a:t>
          </a:r>
        </a:p>
      </dsp:txBody>
      <dsp:txXfrm>
        <a:off x="7776128" y="1786858"/>
        <a:ext cx="2355502" cy="14133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0645D3-E3AA-E643-956F-9DC87A3AE923}">
      <dsp:nvSpPr>
        <dsp:cNvPr id="0" name=""/>
        <dsp:cNvSpPr/>
      </dsp:nvSpPr>
      <dsp:spPr>
        <a:xfrm>
          <a:off x="0" y="77978"/>
          <a:ext cx="6443663" cy="10670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Evidence to the Contrary: </a:t>
          </a:r>
          <a:r>
            <a:rPr lang="en-US" sz="1600" kern="1200" dirty="0"/>
            <a:t>Evidence that disputes the evidence put forth by the Crown.</a:t>
          </a:r>
        </a:p>
      </dsp:txBody>
      <dsp:txXfrm>
        <a:off x="52089" y="130067"/>
        <a:ext cx="6339485" cy="962862"/>
      </dsp:txXfrm>
    </dsp:sp>
    <dsp:sp modelId="{98F4F711-26CB-1643-A0E4-CF09D3225BE7}">
      <dsp:nvSpPr>
        <dsp:cNvPr id="0" name=""/>
        <dsp:cNvSpPr/>
      </dsp:nvSpPr>
      <dsp:spPr>
        <a:xfrm>
          <a:off x="0" y="1191098"/>
          <a:ext cx="6443663" cy="10670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Battered Woman Syndrome: </a:t>
          </a:r>
          <a:r>
            <a:rPr lang="en-US" sz="1600" kern="1200" dirty="0"/>
            <a:t>a psychological condition caused by severe domestic violence. R v. Lavallee held that prolonged abuse was an insane automatism </a:t>
          </a:r>
          <a:r>
            <a:rPr lang="en-US" sz="1600" kern="1200" dirty="0" err="1"/>
            <a:t>defence</a:t>
          </a:r>
          <a:r>
            <a:rPr lang="en-US" sz="1600" kern="1200" dirty="0"/>
            <a:t>. In the case Lavallee shot her partner in the back of the head as he left as he said he was coming back and was going to “kill her”.</a:t>
          </a:r>
        </a:p>
      </dsp:txBody>
      <dsp:txXfrm>
        <a:off x="52089" y="1243187"/>
        <a:ext cx="6339485" cy="962862"/>
      </dsp:txXfrm>
    </dsp:sp>
    <dsp:sp modelId="{4662246C-0628-5D45-B242-0907A8280FAE}">
      <dsp:nvSpPr>
        <dsp:cNvPr id="0" name=""/>
        <dsp:cNvSpPr/>
      </dsp:nvSpPr>
      <dsp:spPr>
        <a:xfrm>
          <a:off x="0" y="2304218"/>
          <a:ext cx="6443663" cy="106704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i="1" kern="1200" dirty="0"/>
            <a:t>Self – </a:t>
          </a:r>
          <a:r>
            <a:rPr lang="en-US" sz="1600" b="1" i="1" kern="1200" dirty="0" err="1"/>
            <a:t>Defence</a:t>
          </a:r>
          <a:r>
            <a:rPr lang="en-US" sz="1600" b="1" i="1" kern="1200" dirty="0"/>
            <a:t> </a:t>
          </a:r>
          <a:r>
            <a:rPr lang="en-US" sz="1600" kern="1200" dirty="0"/>
            <a:t>the legal use of reasonable force in order to defend oneself. </a:t>
          </a:r>
        </a:p>
      </dsp:txBody>
      <dsp:txXfrm>
        <a:off x="52089" y="2356307"/>
        <a:ext cx="6339485" cy="962862"/>
      </dsp:txXfrm>
    </dsp:sp>
    <dsp:sp modelId="{3082C6E9-D9FF-D442-9B33-981453434381}">
      <dsp:nvSpPr>
        <dsp:cNvPr id="0" name=""/>
        <dsp:cNvSpPr/>
      </dsp:nvSpPr>
      <dsp:spPr>
        <a:xfrm>
          <a:off x="0" y="3417339"/>
          <a:ext cx="6443663" cy="10670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i="1" kern="1200" dirty="0"/>
            <a:t>Necessity</a:t>
          </a:r>
          <a:r>
            <a:rPr lang="en-US" sz="1600" kern="1200" dirty="0"/>
            <a:t> is when you commit a criminal act due to “immediate an urgent circumstances”. Speeding to take your mother to the hospital as she suffers from a stroke.</a:t>
          </a:r>
        </a:p>
      </dsp:txBody>
      <dsp:txXfrm>
        <a:off x="52089" y="3469428"/>
        <a:ext cx="6339485" cy="962862"/>
      </dsp:txXfrm>
    </dsp:sp>
    <dsp:sp modelId="{ADD0D7A7-01E5-0F4C-9A49-195F900FAFF1}">
      <dsp:nvSpPr>
        <dsp:cNvPr id="0" name=""/>
        <dsp:cNvSpPr/>
      </dsp:nvSpPr>
      <dsp:spPr>
        <a:xfrm>
          <a:off x="0" y="4530459"/>
          <a:ext cx="6443663" cy="106704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i="1" kern="1200" dirty="0"/>
            <a:t>Duress:  </a:t>
          </a:r>
          <a:r>
            <a:rPr lang="en-US" sz="1600" kern="1200" dirty="0"/>
            <a:t>You participate in a crime because of a threat</a:t>
          </a:r>
        </a:p>
      </dsp:txBody>
      <dsp:txXfrm>
        <a:off x="52089" y="4582548"/>
        <a:ext cx="6339485" cy="96286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D3B3C7E-BC2D-4436-8B03-AC421FA66787}"/>
              </a:ext>
            </a:extLst>
          </p:cNvPr>
          <p:cNvSpPr/>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66887E-4265-46F7-9DE0-605FFFC90761}"/>
              </a:ext>
            </a:extLst>
          </p:cNvPr>
          <p:cNvSpPr>
            <a:spLocks noGrp="1"/>
          </p:cNvSpPr>
          <p:nvPr>
            <p:ph type="ctrTitle" hasCustomPrompt="1"/>
          </p:nvPr>
        </p:nvSpPr>
        <p:spPr>
          <a:xfrm>
            <a:off x="2035130" y="1066800"/>
            <a:ext cx="8112369" cy="2073119"/>
          </a:xfrm>
        </p:spPr>
        <p:txBody>
          <a:bodyPr anchor="b">
            <a:normAutofit/>
          </a:bodyPr>
          <a:lstStyle>
            <a:lvl1pPr algn="ctr">
              <a:lnSpc>
                <a:spcPct val="110000"/>
              </a:lnSpc>
              <a:defRPr sz="2800" cap="all" spc="390" baseline="0"/>
            </a:lvl1pPr>
          </a:lstStyle>
          <a:p>
            <a:r>
              <a:rPr lang="en-US" dirty="0"/>
              <a:t>CLICK TO EDIT MASTER TITLE STYLE</a:t>
            </a:r>
          </a:p>
        </p:txBody>
      </p:sp>
      <p:sp>
        <p:nvSpPr>
          <p:cNvPr id="3" name="Subtitle 2">
            <a:extLst>
              <a:ext uri="{FF2B5EF4-FFF2-40B4-BE49-F238E27FC236}">
                <a16:creationId xmlns:a16="http://schemas.microsoft.com/office/drawing/2014/main" id="{7EDB1A74-54F5-45CA-8922-87FFD57515D4}"/>
              </a:ext>
            </a:extLst>
          </p:cNvPr>
          <p:cNvSpPr>
            <a:spLocks noGrp="1"/>
          </p:cNvSpPr>
          <p:nvPr>
            <p:ph type="subTitle" idx="1"/>
          </p:nvPr>
        </p:nvSpPr>
        <p:spPr>
          <a:xfrm>
            <a:off x="2175804" y="4876802"/>
            <a:ext cx="7821637" cy="1028697"/>
          </a:xfrm>
        </p:spPr>
        <p:txBody>
          <a:bodyPr>
            <a:normAutofit/>
          </a:bodyPr>
          <a:lstStyle>
            <a:lvl1pPr marL="0" indent="0" algn="ctr">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0B6BE6EF-9D0F-4ABF-B92C-E967FE3F16CF}"/>
              </a:ext>
            </a:extLst>
          </p:cNvPr>
          <p:cNvSpPr>
            <a:spLocks noGrp="1"/>
          </p:cNvSpPr>
          <p:nvPr>
            <p:ph type="dt" sz="half" idx="10"/>
          </p:nvPr>
        </p:nvSpPr>
        <p:spPr/>
        <p:txBody>
          <a:bodyPr/>
          <a:lstStyle/>
          <a:p>
            <a:fld id="{C485584D-7D79-4248-9986-4CA35242F944}" type="datetimeFigureOut">
              <a:rPr lang="en-US" smtClean="0"/>
              <a:t>4/20/22</a:t>
            </a:fld>
            <a:endParaRPr lang="en-US"/>
          </a:p>
        </p:txBody>
      </p:sp>
      <p:sp>
        <p:nvSpPr>
          <p:cNvPr id="5" name="Footer Placeholder 4">
            <a:extLst>
              <a:ext uri="{FF2B5EF4-FFF2-40B4-BE49-F238E27FC236}">
                <a16:creationId xmlns:a16="http://schemas.microsoft.com/office/drawing/2014/main" id="{4E4AB150-954C-4F02-89AC-DA7163D75C39}"/>
              </a:ext>
            </a:extLst>
          </p:cNvPr>
          <p:cNvSpPr>
            <a:spLocks noGrp="1"/>
          </p:cNvSpPr>
          <p:nvPr>
            <p:ph type="ftr" sz="quarter" idx="11"/>
          </p:nvPr>
        </p:nvSpPr>
        <p:spPr>
          <a:xfrm>
            <a:off x="7279965" y="6245352"/>
            <a:ext cx="4114800" cy="365125"/>
          </a:xfrm>
        </p:spPr>
        <p:txBody>
          <a:bodyPr/>
          <a:lstStyle/>
          <a:p>
            <a:endParaRPr lang="en-US"/>
          </a:p>
        </p:txBody>
      </p:sp>
      <p:sp>
        <p:nvSpPr>
          <p:cNvPr id="6" name="Slide Number Placeholder 5">
            <a:extLst>
              <a:ext uri="{FF2B5EF4-FFF2-40B4-BE49-F238E27FC236}">
                <a16:creationId xmlns:a16="http://schemas.microsoft.com/office/drawing/2014/main" id="{E8E16270-CBD7-4ACC-BFC5-9CADE7226688}"/>
              </a:ext>
            </a:extLst>
          </p:cNvPr>
          <p:cNvSpPr>
            <a:spLocks noGrp="1"/>
          </p:cNvSpPr>
          <p:nvPr>
            <p:ph type="sldNum" sz="quarter" idx="12"/>
          </p:nvPr>
        </p:nvSpPr>
        <p:spPr/>
        <p:txBody>
          <a:bodyPr/>
          <a:lstStyle/>
          <a:p>
            <a:fld id="{19590046-DA73-4BBF-84B5-C08E6F75191A}" type="slidenum">
              <a:rPr lang="en-US" smtClean="0"/>
              <a:t>‹#›</a:t>
            </a:fld>
            <a:endParaRPr lang="en-US"/>
          </a:p>
        </p:txBody>
      </p:sp>
      <p:grpSp>
        <p:nvGrpSpPr>
          <p:cNvPr id="7" name="Group 6">
            <a:extLst>
              <a:ext uri="{FF2B5EF4-FFF2-40B4-BE49-F238E27FC236}">
                <a16:creationId xmlns:a16="http://schemas.microsoft.com/office/drawing/2014/main" id="{79B5D0C1-066E-4C02-A6B8-59FAE4A19724}"/>
              </a:ext>
            </a:extLst>
          </p:cNvPr>
          <p:cNvGrpSpPr/>
          <p:nvPr/>
        </p:nvGrpSpPr>
        <p:grpSpPr>
          <a:xfrm>
            <a:off x="5662258" y="4240546"/>
            <a:ext cx="867485" cy="115439"/>
            <a:chOff x="8910933" y="1861308"/>
            <a:chExt cx="867485" cy="115439"/>
          </a:xfrm>
        </p:grpSpPr>
        <p:sp>
          <p:nvSpPr>
            <p:cNvPr id="8" name="Rectangle 7">
              <a:extLst>
                <a:ext uri="{FF2B5EF4-FFF2-40B4-BE49-F238E27FC236}">
                  <a16:creationId xmlns:a16="http://schemas.microsoft.com/office/drawing/2014/main" id="{D4386904-AFDC-449E-8D1B-906B305EBDA7}"/>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70778F2-11E8-428C-8324-479CA9D6FE92}"/>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A0BE89E-CB2D-48BA-A8D2-533FAAAA725F}"/>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33426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B1126-542A-43AD-8078-EE35651654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A5F98B-5F32-4561-BFBC-9F6E5DA0A347}"/>
              </a:ext>
            </a:extLst>
          </p:cNvPr>
          <p:cNvSpPr>
            <a:spLocks noGrp="1"/>
          </p:cNvSpPr>
          <p:nvPr>
            <p:ph type="body" orient="vert" idx="1"/>
          </p:nvPr>
        </p:nvSpPr>
        <p:spPr>
          <a:xfrm>
            <a:off x="1028700" y="2161903"/>
            <a:ext cx="10134600" cy="3743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73D0DD-B04E-4E48-8EE1-51E46131A9A2}"/>
              </a:ext>
            </a:extLst>
          </p:cNvPr>
          <p:cNvSpPr>
            <a:spLocks noGrp="1"/>
          </p:cNvSpPr>
          <p:nvPr>
            <p:ph type="dt" sz="half" idx="10"/>
          </p:nvPr>
        </p:nvSpPr>
        <p:spPr/>
        <p:txBody>
          <a:bodyPr/>
          <a:lstStyle/>
          <a:p>
            <a:fld id="{C485584D-7D79-4248-9986-4CA35242F944}" type="datetimeFigureOut">
              <a:rPr lang="en-US" smtClean="0"/>
              <a:t>4/20/22</a:t>
            </a:fld>
            <a:endParaRPr lang="en-US"/>
          </a:p>
        </p:txBody>
      </p:sp>
      <p:sp>
        <p:nvSpPr>
          <p:cNvPr id="5" name="Footer Placeholder 4">
            <a:extLst>
              <a:ext uri="{FF2B5EF4-FFF2-40B4-BE49-F238E27FC236}">
                <a16:creationId xmlns:a16="http://schemas.microsoft.com/office/drawing/2014/main" id="{0481352D-F9C0-4442-9601-A09A7655E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FC0801-9C45-40AE-AB33-5742CDA4DAC7}"/>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4085214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946561-59BF-4566-AD2C-9B05C4771DF4}"/>
              </a:ext>
            </a:extLst>
          </p:cNvPr>
          <p:cNvSpPr>
            <a:spLocks noGrp="1"/>
          </p:cNvSpPr>
          <p:nvPr>
            <p:ph type="title" orient="vert"/>
          </p:nvPr>
        </p:nvSpPr>
        <p:spPr>
          <a:xfrm>
            <a:off x="9196250" y="723899"/>
            <a:ext cx="2271849" cy="54102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1DF7870-6CBD-47E2-854C-68141BAA101D}"/>
              </a:ext>
            </a:extLst>
          </p:cNvPr>
          <p:cNvSpPr>
            <a:spLocks noGrp="1"/>
          </p:cNvSpPr>
          <p:nvPr>
            <p:ph type="body" orient="vert" idx="1"/>
          </p:nvPr>
        </p:nvSpPr>
        <p:spPr>
          <a:xfrm>
            <a:off x="723900" y="723899"/>
            <a:ext cx="8302534" cy="5410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712FAF3-C106-49CB-A845-1FC7F731399D}"/>
              </a:ext>
            </a:extLst>
          </p:cNvPr>
          <p:cNvSpPr>
            <a:spLocks noGrp="1"/>
          </p:cNvSpPr>
          <p:nvPr>
            <p:ph type="dt" sz="half" idx="10"/>
          </p:nvPr>
        </p:nvSpPr>
        <p:spPr/>
        <p:txBody>
          <a:bodyPr/>
          <a:lstStyle/>
          <a:p>
            <a:fld id="{C485584D-7D79-4248-9986-4CA35242F944}" type="datetimeFigureOut">
              <a:rPr lang="en-US" smtClean="0"/>
              <a:t>4/20/22</a:t>
            </a:fld>
            <a:endParaRPr lang="en-US"/>
          </a:p>
        </p:txBody>
      </p:sp>
      <p:sp>
        <p:nvSpPr>
          <p:cNvPr id="5" name="Footer Placeholder 4">
            <a:extLst>
              <a:ext uri="{FF2B5EF4-FFF2-40B4-BE49-F238E27FC236}">
                <a16:creationId xmlns:a16="http://schemas.microsoft.com/office/drawing/2014/main" id="{E34D5CCC-00E8-48FA-91A6-921E7B6440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7E1751-E7AA-406D-A977-1ACEF1FBD134}"/>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2044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2DC87-4B97-4A7C-BC4C-6E772456161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B59FD9-57FD-4ABA-9FCD-7954052534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BD40E-B0AA-47B8-900F-488A8AEC1BC2}"/>
              </a:ext>
            </a:extLst>
          </p:cNvPr>
          <p:cNvSpPr>
            <a:spLocks noGrp="1"/>
          </p:cNvSpPr>
          <p:nvPr>
            <p:ph type="dt" sz="half" idx="10"/>
          </p:nvPr>
        </p:nvSpPr>
        <p:spPr/>
        <p:txBody>
          <a:bodyPr/>
          <a:lstStyle/>
          <a:p>
            <a:fld id="{C485584D-7D79-4248-9986-4CA35242F944}" type="datetimeFigureOut">
              <a:rPr lang="en-US" smtClean="0"/>
              <a:t>4/20/22</a:t>
            </a:fld>
            <a:endParaRPr lang="en-US"/>
          </a:p>
        </p:txBody>
      </p:sp>
      <p:sp>
        <p:nvSpPr>
          <p:cNvPr id="5" name="Footer Placeholder 4">
            <a:extLst>
              <a:ext uri="{FF2B5EF4-FFF2-40B4-BE49-F238E27FC236}">
                <a16:creationId xmlns:a16="http://schemas.microsoft.com/office/drawing/2014/main" id="{865E623C-1E35-4485-A5B4-A71969BE7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5C6BB9-EF4F-465E-985B-34521F68C583}"/>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502761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87F5577-D71B-4279-B07A-62F703E5D1DC}"/>
              </a:ext>
            </a:extLst>
          </p:cNvPr>
          <p:cNvSpPr>
            <a:spLocks noGrp="1"/>
          </p:cNvSpPr>
          <p:nvPr>
            <p:ph type="dt" sz="half" idx="10"/>
          </p:nvPr>
        </p:nvSpPr>
        <p:spPr/>
        <p:txBody>
          <a:bodyPr/>
          <a:lstStyle/>
          <a:p>
            <a:fld id="{C485584D-7D79-4248-9986-4CA35242F944}" type="datetimeFigureOut">
              <a:rPr lang="en-US" smtClean="0"/>
              <a:t>4/20/22</a:t>
            </a:fld>
            <a:endParaRPr lang="en-US"/>
          </a:p>
        </p:txBody>
      </p:sp>
      <p:sp>
        <p:nvSpPr>
          <p:cNvPr id="5" name="Footer Placeholder 4">
            <a:extLst>
              <a:ext uri="{FF2B5EF4-FFF2-40B4-BE49-F238E27FC236}">
                <a16:creationId xmlns:a16="http://schemas.microsoft.com/office/drawing/2014/main" id="{F648367D-C35C-4023-BEBE-F834D033B0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FCF8A-B8C6-496A-98A5-BBB52DB70F16}"/>
              </a:ext>
            </a:extLst>
          </p:cNvPr>
          <p:cNvSpPr>
            <a:spLocks noGrp="1"/>
          </p:cNvSpPr>
          <p:nvPr>
            <p:ph type="sldNum" sz="quarter" idx="12"/>
          </p:nvPr>
        </p:nvSpPr>
        <p:spPr/>
        <p:txBody>
          <a:bodyPr/>
          <a:lstStyle/>
          <a:p>
            <a:fld id="{19590046-DA73-4BBF-84B5-C08E6F75191A}" type="slidenum">
              <a:rPr lang="en-US" smtClean="0"/>
              <a:t>‹#›</a:t>
            </a:fld>
            <a:endParaRPr lang="en-US"/>
          </a:p>
        </p:txBody>
      </p:sp>
      <p:sp>
        <p:nvSpPr>
          <p:cNvPr id="11" name="Rectangle 5">
            <a:extLst>
              <a:ext uri="{FF2B5EF4-FFF2-40B4-BE49-F238E27FC236}">
                <a16:creationId xmlns:a16="http://schemas.microsoft.com/office/drawing/2014/main" id="{CDE45C10-227D-42DF-A888-EEFD3784FA8E}"/>
              </a:ext>
              <a:ext uri="{C183D7F6-B498-43B3-948B-1728B52AA6E4}">
                <adec:decorative xmlns:adec="http://schemas.microsoft.com/office/drawing/2017/decorative" val="1"/>
              </a:ext>
            </a:extLst>
          </p:cNvPr>
          <p:cNvSpPr/>
          <p:nvPr/>
        </p:nvSpPr>
        <p:spPr>
          <a:xfrm>
            <a:off x="723900" y="750338"/>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DA214944-8898-48BC-AE6F-065DA7BBB8E8}"/>
              </a:ext>
              <a:ext uri="{C183D7F6-B498-43B3-948B-1728B52AA6E4}">
                <adec:decorative xmlns:adec="http://schemas.microsoft.com/office/drawing/2017/decorative" val="1"/>
              </a:ext>
            </a:extLst>
          </p:cNvPr>
          <p:cNvGrpSpPr/>
          <p:nvPr/>
        </p:nvGrpSpPr>
        <p:grpSpPr>
          <a:xfrm>
            <a:off x="2580478" y="4714704"/>
            <a:ext cx="867485" cy="115439"/>
            <a:chOff x="8910933" y="1861308"/>
            <a:chExt cx="867485" cy="115439"/>
          </a:xfrm>
        </p:grpSpPr>
        <p:sp>
          <p:nvSpPr>
            <p:cNvPr id="8" name="Rectangle 7">
              <a:extLst>
                <a:ext uri="{FF2B5EF4-FFF2-40B4-BE49-F238E27FC236}">
                  <a16:creationId xmlns:a16="http://schemas.microsoft.com/office/drawing/2014/main" id="{B94B3AAB-30C4-441D-B481-D253F8325953}"/>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DCB6176-5585-40BC-BC9C-CA625F989F1B}"/>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7C4F1D9-97D8-43DD-A319-C56367F97FCE}"/>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25E64ED-B373-4866-B5A2-E805D3168BBB}"/>
              </a:ext>
            </a:extLst>
          </p:cNvPr>
          <p:cNvSpPr>
            <a:spLocks noGrp="1"/>
          </p:cNvSpPr>
          <p:nvPr>
            <p:ph type="title"/>
          </p:nvPr>
        </p:nvSpPr>
        <p:spPr>
          <a:xfrm>
            <a:off x="1151291" y="1274475"/>
            <a:ext cx="3761832" cy="2823913"/>
          </a:xfrm>
        </p:spPr>
        <p:txBody>
          <a:bodyPr anchor="b">
            <a:normAutofit/>
          </a:bodyPr>
          <a:lstStyle>
            <a:lvl1pPr algn="ctr">
              <a:defRPr sz="3200" cap="all" spc="600" baseline="0"/>
            </a:lvl1pPr>
          </a:lstStyle>
          <a:p>
            <a:r>
              <a:rPr lang="en-US" dirty="0"/>
              <a:t>Click to edit Master title style</a:t>
            </a:r>
          </a:p>
        </p:txBody>
      </p:sp>
      <p:sp>
        <p:nvSpPr>
          <p:cNvPr id="3" name="Text Placeholder 2">
            <a:extLst>
              <a:ext uri="{FF2B5EF4-FFF2-40B4-BE49-F238E27FC236}">
                <a16:creationId xmlns:a16="http://schemas.microsoft.com/office/drawing/2014/main" id="{AB6D6168-DDAE-41B2-A0D5-42185A2D028C}"/>
              </a:ext>
            </a:extLst>
          </p:cNvPr>
          <p:cNvSpPr>
            <a:spLocks noGrp="1"/>
          </p:cNvSpPr>
          <p:nvPr>
            <p:ph type="body" idx="1"/>
          </p:nvPr>
        </p:nvSpPr>
        <p:spPr>
          <a:xfrm>
            <a:off x="6556756" y="2730304"/>
            <a:ext cx="4383030" cy="1397390"/>
          </a:xfrm>
        </p:spPr>
        <p:txBody>
          <a:bodyPr anchor="ctr">
            <a:normAutofit/>
          </a:bodyPr>
          <a:lstStyle>
            <a:lvl1pPr marL="0" indent="0" algn="ctr">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487936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25EB-71EE-41B3-89D2-47A0C7C359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662F7D-C4AD-4BD4-AAC8-F0223EE4A38B}"/>
              </a:ext>
            </a:extLst>
          </p:cNvPr>
          <p:cNvSpPr>
            <a:spLocks noGrp="1"/>
          </p:cNvSpPr>
          <p:nvPr>
            <p:ph sz="half" idx="1"/>
          </p:nvPr>
        </p:nvSpPr>
        <p:spPr>
          <a:xfrm>
            <a:off x="1037305" y="2155369"/>
            <a:ext cx="4953000" cy="39983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9D0FB088-28C6-4667-8DF2-0DE32AE3EC30}"/>
              </a:ext>
            </a:extLst>
          </p:cNvPr>
          <p:cNvSpPr>
            <a:spLocks noGrp="1"/>
          </p:cNvSpPr>
          <p:nvPr>
            <p:ph sz="half" idx="2"/>
          </p:nvPr>
        </p:nvSpPr>
        <p:spPr>
          <a:xfrm>
            <a:off x="6172200" y="2155369"/>
            <a:ext cx="4953000" cy="39983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36095F-AE34-4E94-B722-E3A1205AEEDC}"/>
              </a:ext>
            </a:extLst>
          </p:cNvPr>
          <p:cNvSpPr>
            <a:spLocks noGrp="1"/>
          </p:cNvSpPr>
          <p:nvPr>
            <p:ph type="dt" sz="half" idx="10"/>
          </p:nvPr>
        </p:nvSpPr>
        <p:spPr/>
        <p:txBody>
          <a:bodyPr/>
          <a:lstStyle/>
          <a:p>
            <a:fld id="{C485584D-7D79-4248-9986-4CA35242F944}" type="datetimeFigureOut">
              <a:rPr lang="en-US" smtClean="0"/>
              <a:t>4/20/22</a:t>
            </a:fld>
            <a:endParaRPr lang="en-US"/>
          </a:p>
        </p:txBody>
      </p:sp>
      <p:sp>
        <p:nvSpPr>
          <p:cNvPr id="6" name="Footer Placeholder 5">
            <a:extLst>
              <a:ext uri="{FF2B5EF4-FFF2-40B4-BE49-F238E27FC236}">
                <a16:creationId xmlns:a16="http://schemas.microsoft.com/office/drawing/2014/main" id="{6E06A8E6-BD94-48EA-8F35-DA0DF910AC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78AEF-56B8-49F5-81E8-663B1FFA073B}"/>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98285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F873F-001F-4254-97F3-05329E6A7B67}"/>
              </a:ext>
            </a:extLst>
          </p:cNvPr>
          <p:cNvSpPr>
            <a:spLocks noGrp="1"/>
          </p:cNvSpPr>
          <p:nvPr>
            <p:ph type="title"/>
          </p:nvPr>
        </p:nvSpPr>
        <p:spPr>
          <a:xfrm>
            <a:off x="1028700" y="555171"/>
            <a:ext cx="10134600" cy="113551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4A37B575-060F-4296-A28A-93DA109F96F5}"/>
              </a:ext>
            </a:extLst>
          </p:cNvPr>
          <p:cNvSpPr>
            <a:spLocks noGrp="1"/>
          </p:cNvSpPr>
          <p:nvPr>
            <p:ph type="body" idx="1"/>
          </p:nvPr>
        </p:nvSpPr>
        <p:spPr>
          <a:xfrm>
            <a:off x="1037306" y="1801620"/>
            <a:ext cx="4849036"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A581A51-F4D1-4A02-9918-C416F820B646}"/>
              </a:ext>
            </a:extLst>
          </p:cNvPr>
          <p:cNvSpPr>
            <a:spLocks noGrp="1"/>
          </p:cNvSpPr>
          <p:nvPr>
            <p:ph sz="half" idx="2"/>
          </p:nvPr>
        </p:nvSpPr>
        <p:spPr>
          <a:xfrm>
            <a:off x="1037306" y="2619103"/>
            <a:ext cx="4849036"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2916D0-3DFE-455D-9888-3FDEFD3DE0CD}"/>
              </a:ext>
            </a:extLst>
          </p:cNvPr>
          <p:cNvSpPr>
            <a:spLocks noGrp="1"/>
          </p:cNvSpPr>
          <p:nvPr>
            <p:ph type="body" sz="quarter" idx="3"/>
          </p:nvPr>
        </p:nvSpPr>
        <p:spPr>
          <a:xfrm>
            <a:off x="6250108" y="1801620"/>
            <a:ext cx="4904585"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093D763-0643-4A48-8007-93391C59F6D5}"/>
              </a:ext>
            </a:extLst>
          </p:cNvPr>
          <p:cNvSpPr>
            <a:spLocks noGrp="1"/>
          </p:cNvSpPr>
          <p:nvPr>
            <p:ph sz="quarter" idx="4"/>
          </p:nvPr>
        </p:nvSpPr>
        <p:spPr>
          <a:xfrm>
            <a:off x="6250108" y="2619103"/>
            <a:ext cx="4904585"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A2D07B-3A5D-41C2-83B8-BD1AD6522CAD}"/>
              </a:ext>
            </a:extLst>
          </p:cNvPr>
          <p:cNvSpPr>
            <a:spLocks noGrp="1"/>
          </p:cNvSpPr>
          <p:nvPr>
            <p:ph type="dt" sz="half" idx="10"/>
          </p:nvPr>
        </p:nvSpPr>
        <p:spPr/>
        <p:txBody>
          <a:bodyPr/>
          <a:lstStyle/>
          <a:p>
            <a:fld id="{C485584D-7D79-4248-9986-4CA35242F944}" type="datetimeFigureOut">
              <a:rPr lang="en-US" smtClean="0"/>
              <a:t>4/20/22</a:t>
            </a:fld>
            <a:endParaRPr lang="en-US"/>
          </a:p>
        </p:txBody>
      </p:sp>
      <p:sp>
        <p:nvSpPr>
          <p:cNvPr id="8" name="Footer Placeholder 7">
            <a:extLst>
              <a:ext uri="{FF2B5EF4-FFF2-40B4-BE49-F238E27FC236}">
                <a16:creationId xmlns:a16="http://schemas.microsoft.com/office/drawing/2014/main" id="{0E2C1367-FE5A-4CDD-B85B-724FFFE5B5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92F244-23EB-4E1A-B74F-77F23F87978D}"/>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570918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76C0A-BEF4-4DE4-A9D2-C60298FC7F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67C0AC-3C98-4D68-AE72-CFFA1638CC02}"/>
              </a:ext>
            </a:extLst>
          </p:cNvPr>
          <p:cNvSpPr>
            <a:spLocks noGrp="1"/>
          </p:cNvSpPr>
          <p:nvPr>
            <p:ph type="dt" sz="half" idx="10"/>
          </p:nvPr>
        </p:nvSpPr>
        <p:spPr/>
        <p:txBody>
          <a:bodyPr/>
          <a:lstStyle/>
          <a:p>
            <a:fld id="{C485584D-7D79-4248-9986-4CA35242F944}" type="datetimeFigureOut">
              <a:rPr lang="en-US" smtClean="0"/>
              <a:t>4/20/22</a:t>
            </a:fld>
            <a:endParaRPr lang="en-US"/>
          </a:p>
        </p:txBody>
      </p:sp>
      <p:sp>
        <p:nvSpPr>
          <p:cNvPr id="4" name="Footer Placeholder 3">
            <a:extLst>
              <a:ext uri="{FF2B5EF4-FFF2-40B4-BE49-F238E27FC236}">
                <a16:creationId xmlns:a16="http://schemas.microsoft.com/office/drawing/2014/main" id="{FEA7722A-E2E4-45D2-8A20-4853ED6837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6B9201-B20B-4412-B745-F2F6A91487E8}"/>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166682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C4889A-9ABE-4409-BAD8-F84C36C1FA09}"/>
              </a:ext>
            </a:extLst>
          </p:cNvPr>
          <p:cNvSpPr>
            <a:spLocks noGrp="1"/>
          </p:cNvSpPr>
          <p:nvPr>
            <p:ph type="dt" sz="half" idx="10"/>
          </p:nvPr>
        </p:nvSpPr>
        <p:spPr/>
        <p:txBody>
          <a:bodyPr/>
          <a:lstStyle/>
          <a:p>
            <a:fld id="{C485584D-7D79-4248-9986-4CA35242F944}" type="datetimeFigureOut">
              <a:rPr lang="en-US" smtClean="0"/>
              <a:t>4/20/22</a:t>
            </a:fld>
            <a:endParaRPr lang="en-US"/>
          </a:p>
        </p:txBody>
      </p:sp>
      <p:sp>
        <p:nvSpPr>
          <p:cNvPr id="3" name="Footer Placeholder 2">
            <a:extLst>
              <a:ext uri="{FF2B5EF4-FFF2-40B4-BE49-F238E27FC236}">
                <a16:creationId xmlns:a16="http://schemas.microsoft.com/office/drawing/2014/main" id="{7DDA5A70-FE21-4CB6-A67B-1DC798E9E3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84AD11-7FD2-432C-A6AB-395BE9275C1B}"/>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4068801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397CF-9CDD-4E78-8F35-A2FFE7867419}"/>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7194BFE-7A85-4123-B0F7-4DB1C141CE60}"/>
              </a:ext>
            </a:extLst>
          </p:cNvPr>
          <p:cNvSpPr>
            <a:spLocks noGrp="1"/>
          </p:cNvSpPr>
          <p:nvPr>
            <p:ph idx="1"/>
          </p:nvPr>
        </p:nvSpPr>
        <p:spPr>
          <a:xfrm>
            <a:off x="5183188" y="1066800"/>
            <a:ext cx="6172200" cy="48386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41EFD6D-1929-4A73-A860-22A36FF5C17D}"/>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99A5-94A1-4452-AFF0-918BDA8B14F9}"/>
              </a:ext>
            </a:extLst>
          </p:cNvPr>
          <p:cNvSpPr>
            <a:spLocks noGrp="1"/>
          </p:cNvSpPr>
          <p:nvPr>
            <p:ph type="dt" sz="half" idx="10"/>
          </p:nvPr>
        </p:nvSpPr>
        <p:spPr/>
        <p:txBody>
          <a:bodyPr/>
          <a:lstStyle/>
          <a:p>
            <a:fld id="{C485584D-7D79-4248-9986-4CA35242F944}" type="datetimeFigureOut">
              <a:rPr lang="en-US" smtClean="0"/>
              <a:t>4/20/22</a:t>
            </a:fld>
            <a:endParaRPr lang="en-US"/>
          </a:p>
        </p:txBody>
      </p:sp>
      <p:sp>
        <p:nvSpPr>
          <p:cNvPr id="6" name="Footer Placeholder 5">
            <a:extLst>
              <a:ext uri="{FF2B5EF4-FFF2-40B4-BE49-F238E27FC236}">
                <a16:creationId xmlns:a16="http://schemas.microsoft.com/office/drawing/2014/main" id="{489589D8-DD83-406C-A77A-176D23993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E46024-82ED-40EF-8846-F6CC44BC53DE}"/>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871528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D12FA-83A4-42AF-98D7-312C4C5A7128}"/>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6CF1DC8-2932-4C6E-BFBB-8BA1C9598425}"/>
              </a:ext>
            </a:extLst>
          </p:cNvPr>
          <p:cNvSpPr>
            <a:spLocks noGrp="1"/>
          </p:cNvSpPr>
          <p:nvPr>
            <p:ph type="pic" idx="1"/>
          </p:nvPr>
        </p:nvSpPr>
        <p:spPr>
          <a:xfrm>
            <a:off x="5183188" y="1066800"/>
            <a:ext cx="5942012" cy="4838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D6E0000-EF01-46A5-8A71-25FB7EA3F94A}"/>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1AD40B-9246-4532-9F73-5BA9061C3ABA}"/>
              </a:ext>
            </a:extLst>
          </p:cNvPr>
          <p:cNvSpPr>
            <a:spLocks noGrp="1"/>
          </p:cNvSpPr>
          <p:nvPr>
            <p:ph type="dt" sz="half" idx="10"/>
          </p:nvPr>
        </p:nvSpPr>
        <p:spPr/>
        <p:txBody>
          <a:bodyPr/>
          <a:lstStyle/>
          <a:p>
            <a:fld id="{C485584D-7D79-4248-9986-4CA35242F944}" type="datetimeFigureOut">
              <a:rPr lang="en-US" smtClean="0"/>
              <a:t>4/20/22</a:t>
            </a:fld>
            <a:endParaRPr lang="en-US"/>
          </a:p>
        </p:txBody>
      </p:sp>
      <p:sp>
        <p:nvSpPr>
          <p:cNvPr id="6" name="Footer Placeholder 5">
            <a:extLst>
              <a:ext uri="{FF2B5EF4-FFF2-40B4-BE49-F238E27FC236}">
                <a16:creationId xmlns:a16="http://schemas.microsoft.com/office/drawing/2014/main" id="{8BE6B9A0-5B1C-4F7B-828A-EF74E5147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E99FB-C932-4165-A612-8B302D8F7229}"/>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4195996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CE7638-D991-46E7-BF2C-67D1AC829628}"/>
              </a:ext>
            </a:extLst>
          </p:cNvPr>
          <p:cNvSpPr>
            <a:spLocks noGrp="1"/>
          </p:cNvSpPr>
          <p:nvPr>
            <p:ph type="title"/>
          </p:nvPr>
        </p:nvSpPr>
        <p:spPr>
          <a:xfrm>
            <a:off x="1028700" y="723900"/>
            <a:ext cx="10134600" cy="1288489"/>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CA7C6B9C-4923-4DAB-9748-D5CD289EB978}"/>
              </a:ext>
            </a:extLst>
          </p:cNvPr>
          <p:cNvSpPr>
            <a:spLocks noGrp="1"/>
          </p:cNvSpPr>
          <p:nvPr>
            <p:ph type="body" idx="1"/>
          </p:nvPr>
        </p:nvSpPr>
        <p:spPr>
          <a:xfrm>
            <a:off x="1028700" y="2161903"/>
            <a:ext cx="10134600" cy="396934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7578CF6-4B33-40E4-B881-5F4C568378E1}"/>
              </a:ext>
            </a:extLst>
          </p:cNvPr>
          <p:cNvSpPr>
            <a:spLocks noGrp="1"/>
          </p:cNvSpPr>
          <p:nvPr>
            <p:ph type="sldNum" sz="quarter" idx="4"/>
          </p:nvPr>
        </p:nvSpPr>
        <p:spPr>
          <a:xfrm>
            <a:off x="11394765" y="6245032"/>
            <a:ext cx="524491" cy="365125"/>
          </a:xfrm>
          <a:prstGeom prst="rect">
            <a:avLst/>
          </a:prstGeom>
        </p:spPr>
        <p:txBody>
          <a:bodyPr vert="horz" lIns="91440" tIns="45720" rIns="91440" bIns="45720" rtlCol="0" anchor="ctr"/>
          <a:lstStyle>
            <a:lvl1pPr algn="r">
              <a:defRPr sz="1050">
                <a:solidFill>
                  <a:schemeClr val="tx2"/>
                </a:solidFill>
              </a:defRPr>
            </a:lvl1pPr>
          </a:lstStyle>
          <a:p>
            <a:fld id="{19590046-DA73-4BBF-84B5-C08E6F75191A}" type="slidenum">
              <a:rPr lang="en-US" smtClean="0"/>
              <a:t>‹#›</a:t>
            </a:fld>
            <a:endParaRPr lang="en-US"/>
          </a:p>
        </p:txBody>
      </p:sp>
      <p:sp>
        <p:nvSpPr>
          <p:cNvPr id="4" name="Date Placeholder 3">
            <a:extLst>
              <a:ext uri="{FF2B5EF4-FFF2-40B4-BE49-F238E27FC236}">
                <a16:creationId xmlns:a16="http://schemas.microsoft.com/office/drawing/2014/main" id="{25AE857E-F564-4539-9984-10435B6140AC}"/>
              </a:ext>
            </a:extLst>
          </p:cNvPr>
          <p:cNvSpPr>
            <a:spLocks noGrp="1"/>
          </p:cNvSpPr>
          <p:nvPr>
            <p:ph type="dt" sz="half" idx="2"/>
          </p:nvPr>
        </p:nvSpPr>
        <p:spPr>
          <a:xfrm>
            <a:off x="354841" y="6245032"/>
            <a:ext cx="2659380" cy="365125"/>
          </a:xfrm>
          <a:prstGeom prst="rect">
            <a:avLst/>
          </a:prstGeom>
        </p:spPr>
        <p:txBody>
          <a:bodyPr vert="horz" lIns="91440" tIns="45720" rIns="91440" bIns="45720" rtlCol="0" anchor="ctr"/>
          <a:lstStyle>
            <a:lvl1pPr algn="l">
              <a:defRPr sz="1050">
                <a:solidFill>
                  <a:schemeClr val="tx2"/>
                </a:solidFill>
              </a:defRPr>
            </a:lvl1pPr>
          </a:lstStyle>
          <a:p>
            <a:fld id="{C485584D-7D79-4248-9986-4CA35242F944}" type="datetimeFigureOut">
              <a:rPr lang="en-US" smtClean="0"/>
              <a:t>4/20/22</a:t>
            </a:fld>
            <a:endParaRPr lang="en-US"/>
          </a:p>
        </p:txBody>
      </p:sp>
      <p:sp>
        <p:nvSpPr>
          <p:cNvPr id="5" name="Footer Placeholder 4">
            <a:extLst>
              <a:ext uri="{FF2B5EF4-FFF2-40B4-BE49-F238E27FC236}">
                <a16:creationId xmlns:a16="http://schemas.microsoft.com/office/drawing/2014/main" id="{7D1EABEF-B998-4B11-A878-8F492F8E3983}"/>
              </a:ext>
            </a:extLst>
          </p:cNvPr>
          <p:cNvSpPr>
            <a:spLocks noGrp="1"/>
          </p:cNvSpPr>
          <p:nvPr>
            <p:ph type="ftr" sz="quarter" idx="3"/>
          </p:nvPr>
        </p:nvSpPr>
        <p:spPr>
          <a:xfrm>
            <a:off x="7279964" y="6245033"/>
            <a:ext cx="4112222" cy="365125"/>
          </a:xfrm>
          <a:prstGeom prst="rect">
            <a:avLst/>
          </a:prstGeom>
        </p:spPr>
        <p:txBody>
          <a:bodyPr vert="horz" lIns="91440" tIns="45720" rIns="91440" bIns="45720" rtlCol="0" anchor="ctr"/>
          <a:lstStyle>
            <a:lvl1pPr algn="r">
              <a:defRPr sz="1050">
                <a:solidFill>
                  <a:schemeClr val="tx2"/>
                </a:solidFill>
              </a:defRPr>
            </a:lvl1pPr>
          </a:lstStyle>
          <a:p>
            <a:endParaRPr lang="en-US"/>
          </a:p>
        </p:txBody>
      </p:sp>
      <p:sp>
        <p:nvSpPr>
          <p:cNvPr id="16" name="Freeform: Shape 15">
            <a:extLst>
              <a:ext uri="{FF2B5EF4-FFF2-40B4-BE49-F238E27FC236}">
                <a16:creationId xmlns:a16="http://schemas.microsoft.com/office/drawing/2014/main" id="{9EB54D17-3792-403D-9127-495845021D2B}"/>
              </a:ext>
            </a:extLst>
          </p:cNvPr>
          <p:cNvSpPr/>
          <p:nvPr/>
        </p:nvSpPr>
        <p:spPr>
          <a:xfrm>
            <a:off x="0" y="0"/>
            <a:ext cx="12192000" cy="6858000"/>
          </a:xfrm>
          <a:custGeom>
            <a:avLst/>
            <a:gdLst>
              <a:gd name="connsiteX0" fmla="*/ 160920 w 12192000"/>
              <a:gd name="connsiteY0" fmla="*/ 157606 h 6858000"/>
              <a:gd name="connsiteX1" fmla="*/ 160920 w 12192000"/>
              <a:gd name="connsiteY1" fmla="*/ 6700394 h 6858000"/>
              <a:gd name="connsiteX2" fmla="*/ 12031081 w 12192000"/>
              <a:gd name="connsiteY2" fmla="*/ 6700394 h 6858000"/>
              <a:gd name="connsiteX3" fmla="*/ 12031081 w 12192000"/>
              <a:gd name="connsiteY3" fmla="*/ 157606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160920" y="157606"/>
                </a:moveTo>
                <a:lnTo>
                  <a:pt x="160920" y="6700394"/>
                </a:lnTo>
                <a:lnTo>
                  <a:pt x="12031081" y="6700394"/>
                </a:lnTo>
                <a:lnTo>
                  <a:pt x="12031081" y="157606"/>
                </a:lnTo>
                <a:close/>
                <a:moveTo>
                  <a:pt x="0" y="0"/>
                </a:moveTo>
                <a:lnTo>
                  <a:pt x="12192000" y="0"/>
                </a:lnTo>
                <a:lnTo>
                  <a:pt x="12192000"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596633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txStyles>
    <p:titleStyle>
      <a:lvl1pPr algn="l" defTabSz="914400" rtl="0" eaLnBrk="1" latinLnBrk="0" hangingPunct="1">
        <a:lnSpc>
          <a:spcPct val="110000"/>
        </a:lnSpc>
        <a:spcBef>
          <a:spcPct val="0"/>
        </a:spcBef>
        <a:buNone/>
        <a:defRPr sz="3200" kern="1200" cap="none" baseline="0">
          <a:solidFill>
            <a:schemeClr val="tx2"/>
          </a:solidFill>
          <a:latin typeface="+mj-lt"/>
          <a:ea typeface="+mj-ea"/>
          <a:cs typeface="+mj-cs"/>
        </a:defRPr>
      </a:lvl1pPr>
    </p:titleStyle>
    <p:bodyStyle>
      <a:lvl1pPr marL="0" indent="0" algn="l" defTabSz="914400" rtl="0" eaLnBrk="1" latinLnBrk="0" hangingPunct="1">
        <a:lnSpc>
          <a:spcPct val="110000"/>
        </a:lnSpc>
        <a:spcBef>
          <a:spcPts val="1000"/>
        </a:spcBef>
        <a:buFontTx/>
        <a:buNone/>
        <a:defRPr sz="2000" kern="1200">
          <a:solidFill>
            <a:schemeClr val="tx2"/>
          </a:solidFill>
          <a:latin typeface="+mn-lt"/>
          <a:ea typeface="+mn-ea"/>
          <a:cs typeface="+mn-cs"/>
        </a:defRPr>
      </a:lvl1pPr>
      <a:lvl2pPr marL="274320" indent="-228600" algn="l" defTabSz="914400" rtl="0" eaLnBrk="1" latinLnBrk="0" hangingPunct="1">
        <a:lnSpc>
          <a:spcPct val="110000"/>
        </a:lnSpc>
        <a:spcBef>
          <a:spcPts val="500"/>
        </a:spcBef>
        <a:buSzPct val="85000"/>
        <a:buFont typeface="Arial" panose="020B0604020202020204" pitchFamily="34" charset="0"/>
        <a:buChar char="•"/>
        <a:defRPr sz="1800" kern="1200">
          <a:solidFill>
            <a:schemeClr val="tx2"/>
          </a:solidFill>
          <a:latin typeface="+mn-lt"/>
          <a:ea typeface="+mn-ea"/>
          <a:cs typeface="+mn-cs"/>
        </a:defRPr>
      </a:lvl2pPr>
      <a:lvl3pPr marL="274320" indent="0" algn="l" defTabSz="914400" rtl="0" eaLnBrk="1" latinLnBrk="0" hangingPunct="1">
        <a:lnSpc>
          <a:spcPct val="110000"/>
        </a:lnSpc>
        <a:spcBef>
          <a:spcPts val="500"/>
        </a:spcBef>
        <a:buFontTx/>
        <a:buNone/>
        <a:defRPr sz="1600" kern="1200">
          <a:solidFill>
            <a:schemeClr val="tx2"/>
          </a:solidFill>
          <a:latin typeface="+mn-lt"/>
          <a:ea typeface="+mn-ea"/>
          <a:cs typeface="+mn-cs"/>
        </a:defRPr>
      </a:lvl3pPr>
      <a:lvl4pPr marL="548640" indent="-228600" algn="l" defTabSz="914400" rtl="0" eaLnBrk="1" latinLnBrk="0" hangingPunct="1">
        <a:lnSpc>
          <a:spcPct val="110000"/>
        </a:lnSpc>
        <a:spcBef>
          <a:spcPts val="500"/>
        </a:spcBef>
        <a:buFont typeface="Arial" panose="020B0604020202020204" pitchFamily="34" charset="0"/>
        <a:buChar char="•"/>
        <a:defRPr sz="1400" kern="1200">
          <a:solidFill>
            <a:schemeClr val="tx2"/>
          </a:solidFill>
          <a:latin typeface="+mn-lt"/>
          <a:ea typeface="+mn-ea"/>
          <a:cs typeface="+mn-cs"/>
        </a:defRPr>
      </a:lvl4pPr>
      <a:lvl5pPr marL="54864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eople at funeral consoling each other">
            <a:extLst>
              <a:ext uri="{FF2B5EF4-FFF2-40B4-BE49-F238E27FC236}">
                <a16:creationId xmlns:a16="http://schemas.microsoft.com/office/drawing/2014/main" id="{901D085A-A3FC-F6A0-9A03-4227941664AC}"/>
              </a:ext>
            </a:extLst>
          </p:cNvPr>
          <p:cNvPicPr>
            <a:picLocks noChangeAspect="1"/>
          </p:cNvPicPr>
          <p:nvPr/>
        </p:nvPicPr>
        <p:blipFill rotWithShape="1">
          <a:blip r:embed="rId2"/>
          <a:srcRect t="11422" b="4309"/>
          <a:stretch/>
        </p:blipFill>
        <p:spPr>
          <a:xfrm>
            <a:off x="20" y="10"/>
            <a:ext cx="12191980" cy="6857990"/>
          </a:xfrm>
          <a:prstGeom prst="rect">
            <a:avLst/>
          </a:prstGeom>
        </p:spPr>
      </p:pic>
      <p:sp>
        <p:nvSpPr>
          <p:cNvPr id="11"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A59DFC-A71B-E746-9702-E850327622B8}"/>
              </a:ext>
            </a:extLst>
          </p:cNvPr>
          <p:cNvSpPr>
            <a:spLocks noGrp="1"/>
          </p:cNvSpPr>
          <p:nvPr>
            <p:ph type="ctrTitle"/>
          </p:nvPr>
        </p:nvSpPr>
        <p:spPr>
          <a:xfrm>
            <a:off x="1048561" y="1066800"/>
            <a:ext cx="3931320" cy="2267193"/>
          </a:xfrm>
        </p:spPr>
        <p:txBody>
          <a:bodyPr>
            <a:normAutofit/>
          </a:bodyPr>
          <a:lstStyle/>
          <a:p>
            <a:r>
              <a:rPr lang="en-US" dirty="0"/>
              <a:t>Criminal Defense</a:t>
            </a:r>
          </a:p>
        </p:txBody>
      </p:sp>
      <p:sp>
        <p:nvSpPr>
          <p:cNvPr id="3" name="Subtitle 2">
            <a:extLst>
              <a:ext uri="{FF2B5EF4-FFF2-40B4-BE49-F238E27FC236}">
                <a16:creationId xmlns:a16="http://schemas.microsoft.com/office/drawing/2014/main" id="{7B89742C-9A82-9947-AE00-16719F2019E4}"/>
              </a:ext>
            </a:extLst>
          </p:cNvPr>
          <p:cNvSpPr>
            <a:spLocks noGrp="1"/>
          </p:cNvSpPr>
          <p:nvPr>
            <p:ph type="subTitle" idx="1"/>
          </p:nvPr>
        </p:nvSpPr>
        <p:spPr>
          <a:xfrm>
            <a:off x="1048561" y="4327781"/>
            <a:ext cx="3931321" cy="1033669"/>
          </a:xfrm>
        </p:spPr>
        <p:txBody>
          <a:bodyPr>
            <a:normAutofit/>
          </a:bodyPr>
          <a:lstStyle/>
          <a:p>
            <a:endParaRPr lang="en-US"/>
          </a:p>
        </p:txBody>
      </p:sp>
      <p:grpSp>
        <p:nvGrpSpPr>
          <p:cNvPr id="13" name="Group 12">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80479" y="3871114"/>
            <a:ext cx="867485" cy="115439"/>
            <a:chOff x="8910933" y="1861308"/>
            <a:chExt cx="867485" cy="115439"/>
          </a:xfrm>
        </p:grpSpPr>
        <p:sp>
          <p:nvSpPr>
            <p:cNvPr id="14" name="Rectangle 13">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24528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B22176A-41DB-4D9A-9B6F-F2296F1ED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74A8DF5-445E-49C5-B10A-8DF5FEFBC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A4E38D9-EFB8-40B5-B42B-514FBF1803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A5E4E2-3B8A-FC45-AC4D-90B0F64E1D58}"/>
              </a:ext>
            </a:extLst>
          </p:cNvPr>
          <p:cNvSpPr>
            <a:spLocks noGrp="1"/>
          </p:cNvSpPr>
          <p:nvPr>
            <p:ph type="title"/>
          </p:nvPr>
        </p:nvSpPr>
        <p:spPr>
          <a:xfrm>
            <a:off x="1028701" y="963919"/>
            <a:ext cx="10134600" cy="1036994"/>
          </a:xfrm>
        </p:spPr>
        <p:txBody>
          <a:bodyPr anchor="b">
            <a:normAutofit/>
          </a:bodyPr>
          <a:lstStyle/>
          <a:p>
            <a:pPr algn="ctr"/>
            <a:r>
              <a:rPr lang="en-US" dirty="0"/>
              <a:t>Criminal Defenses</a:t>
            </a:r>
            <a:endParaRPr lang="en-US"/>
          </a:p>
        </p:txBody>
      </p:sp>
      <p:grpSp>
        <p:nvGrpSpPr>
          <p:cNvPr id="15" name="Group 14">
            <a:extLst>
              <a:ext uri="{FF2B5EF4-FFF2-40B4-BE49-F238E27FC236}">
                <a16:creationId xmlns:a16="http://schemas.microsoft.com/office/drawing/2014/main" id="{D87FFE71-34DC-4C53-AE0F-6B141D081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7" y="2169459"/>
            <a:ext cx="867485" cy="115439"/>
            <a:chOff x="8910933" y="1861308"/>
            <a:chExt cx="867485" cy="115439"/>
          </a:xfrm>
        </p:grpSpPr>
        <p:sp>
          <p:nvSpPr>
            <p:cNvPr id="16" name="Rectangle 15">
              <a:extLst>
                <a:ext uri="{FF2B5EF4-FFF2-40B4-BE49-F238E27FC236}">
                  <a16:creationId xmlns:a16="http://schemas.microsoft.com/office/drawing/2014/main" id="{37DF92F1-0E20-46AC-BB8F-F66926B40C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17" name="Straight Connector 16">
              <a:extLst>
                <a:ext uri="{FF2B5EF4-FFF2-40B4-BE49-F238E27FC236}">
                  <a16:creationId xmlns:a16="http://schemas.microsoft.com/office/drawing/2014/main" id="{FFA14CB4-8459-4D23-B4FF-8F9868E3FC9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0C763F-37C4-4E00-AEB2-8867F4AA25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graphicFrame>
        <p:nvGraphicFramePr>
          <p:cNvPr id="5" name="Content Placeholder 2">
            <a:extLst>
              <a:ext uri="{FF2B5EF4-FFF2-40B4-BE49-F238E27FC236}">
                <a16:creationId xmlns:a16="http://schemas.microsoft.com/office/drawing/2014/main" id="{68581433-8772-450E-ED64-1ED372FFBB48}"/>
              </a:ext>
            </a:extLst>
          </p:cNvPr>
          <p:cNvGraphicFramePr>
            <a:graphicFrameLocks noGrp="1"/>
          </p:cNvGraphicFramePr>
          <p:nvPr>
            <p:ph idx="1"/>
            <p:extLst>
              <p:ext uri="{D42A27DB-BD31-4B8C-83A1-F6EECF244321}">
                <p14:modId xmlns:p14="http://schemas.microsoft.com/office/powerpoint/2010/main" val="3633691375"/>
              </p:ext>
            </p:extLst>
          </p:nvPr>
        </p:nvGraphicFramePr>
        <p:xfrm>
          <a:off x="1028700" y="2749258"/>
          <a:ext cx="10134600" cy="33381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9419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1A01047-632B-4F57-9CDB-AA680D5BBB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5">
            <a:extLst>
              <a:ext uri="{FF2B5EF4-FFF2-40B4-BE49-F238E27FC236}">
                <a16:creationId xmlns:a16="http://schemas.microsoft.com/office/drawing/2014/main" id="{48EF695B-E7DE-4164-862A-9CD06DFB0E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88A266-88D9-4845-BF5B-CC783B272443}"/>
              </a:ext>
            </a:extLst>
          </p:cNvPr>
          <p:cNvSpPr>
            <a:spLocks noGrp="1"/>
          </p:cNvSpPr>
          <p:nvPr>
            <p:ph type="title"/>
          </p:nvPr>
        </p:nvSpPr>
        <p:spPr>
          <a:xfrm>
            <a:off x="1038883" y="1000366"/>
            <a:ext cx="3995397" cy="1239627"/>
          </a:xfrm>
        </p:spPr>
        <p:txBody>
          <a:bodyPr anchor="b">
            <a:normAutofit/>
          </a:bodyPr>
          <a:lstStyle/>
          <a:p>
            <a:pPr algn="ctr"/>
            <a:r>
              <a:rPr lang="en-US" dirty="0"/>
              <a:t>Alibi </a:t>
            </a:r>
            <a:r>
              <a:rPr lang="en-US" dirty="0" err="1"/>
              <a:t>Defence</a:t>
            </a:r>
            <a:endParaRPr lang="en-US"/>
          </a:p>
        </p:txBody>
      </p:sp>
      <p:sp>
        <p:nvSpPr>
          <p:cNvPr id="3" name="Content Placeholder 2">
            <a:extLst>
              <a:ext uri="{FF2B5EF4-FFF2-40B4-BE49-F238E27FC236}">
                <a16:creationId xmlns:a16="http://schemas.microsoft.com/office/drawing/2014/main" id="{83C529F0-C7D1-2147-97FE-62B2CA6249E7}"/>
              </a:ext>
            </a:extLst>
          </p:cNvPr>
          <p:cNvSpPr>
            <a:spLocks noGrp="1"/>
          </p:cNvSpPr>
          <p:nvPr>
            <p:ph idx="1"/>
          </p:nvPr>
        </p:nvSpPr>
        <p:spPr>
          <a:xfrm>
            <a:off x="723900" y="2682989"/>
            <a:ext cx="4580642" cy="2670546"/>
          </a:xfrm>
        </p:spPr>
        <p:txBody>
          <a:bodyPr>
            <a:normAutofit fontScale="85000" lnSpcReduction="20000"/>
          </a:bodyPr>
          <a:lstStyle/>
          <a:p>
            <a:pPr marL="342900" indent="-342900">
              <a:buFontTx/>
              <a:buChar char="-"/>
            </a:pPr>
            <a:r>
              <a:rPr lang="en-US" dirty="0"/>
              <a:t>A </a:t>
            </a:r>
            <a:r>
              <a:rPr lang="en-US" dirty="0" err="1"/>
              <a:t>defence</a:t>
            </a:r>
            <a:r>
              <a:rPr lang="en-US" dirty="0"/>
              <a:t> that the accused was not at the scene of the crime when it took place. </a:t>
            </a:r>
          </a:p>
          <a:p>
            <a:pPr marL="342900" indent="-342900">
              <a:buFontTx/>
              <a:buChar char="-"/>
            </a:pPr>
            <a:r>
              <a:rPr lang="en-US" dirty="0"/>
              <a:t>The Crown must disprove this </a:t>
            </a:r>
            <a:r>
              <a:rPr lang="en-US" dirty="0" err="1"/>
              <a:t>defence</a:t>
            </a:r>
            <a:endParaRPr lang="en-US" dirty="0"/>
          </a:p>
          <a:p>
            <a:pPr marL="342900" indent="-342900">
              <a:buFontTx/>
              <a:buChar char="-"/>
            </a:pPr>
            <a:r>
              <a:rPr lang="en-US" dirty="0"/>
              <a:t>It has 3 parts:</a:t>
            </a:r>
          </a:p>
          <a:p>
            <a:pPr marL="457200" indent="-457200">
              <a:buAutoNum type="arabicPeriod"/>
            </a:pPr>
            <a:r>
              <a:rPr lang="en-US" dirty="0"/>
              <a:t>Statement indicating the accused was not present.</a:t>
            </a:r>
          </a:p>
          <a:p>
            <a:pPr marL="457200" indent="-457200">
              <a:buAutoNum type="arabicPeriod"/>
            </a:pPr>
            <a:r>
              <a:rPr lang="en-US" dirty="0"/>
              <a:t>An </a:t>
            </a:r>
            <a:r>
              <a:rPr lang="en-US" dirty="0" err="1"/>
              <a:t>explaination</a:t>
            </a:r>
            <a:r>
              <a:rPr lang="en-US" dirty="0"/>
              <a:t> of the accused whereabouts</a:t>
            </a:r>
          </a:p>
          <a:p>
            <a:pPr marL="457200" indent="-457200">
              <a:buAutoNum type="arabicPeriod"/>
            </a:pPr>
            <a:r>
              <a:rPr lang="en-US" dirty="0"/>
              <a:t>Names and witnesses to the alibi</a:t>
            </a:r>
          </a:p>
          <a:p>
            <a:pPr marL="342900" indent="-342900">
              <a:buFontTx/>
              <a:buChar char="-"/>
            </a:pPr>
            <a:endParaRPr lang="en-US" dirty="0"/>
          </a:p>
        </p:txBody>
      </p:sp>
      <p:pic>
        <p:nvPicPr>
          <p:cNvPr id="5" name="Picture 4" descr="Diagram&#10;&#10;Description automatically generated">
            <a:extLst>
              <a:ext uri="{FF2B5EF4-FFF2-40B4-BE49-F238E27FC236}">
                <a16:creationId xmlns:a16="http://schemas.microsoft.com/office/drawing/2014/main" id="{EAADD830-8D48-2042-B53C-FF0BB7308937}"/>
              </a:ext>
            </a:extLst>
          </p:cNvPr>
          <p:cNvPicPr>
            <a:picLocks noChangeAspect="1"/>
          </p:cNvPicPr>
          <p:nvPr/>
        </p:nvPicPr>
        <p:blipFill>
          <a:blip r:embed="rId2"/>
          <a:stretch>
            <a:fillRect/>
          </a:stretch>
        </p:blipFill>
        <p:spPr>
          <a:xfrm>
            <a:off x="6434623" y="723900"/>
            <a:ext cx="4656753" cy="5494694"/>
          </a:xfrm>
          <a:prstGeom prst="rect">
            <a:avLst/>
          </a:prstGeom>
        </p:spPr>
      </p:pic>
      <p:grpSp>
        <p:nvGrpSpPr>
          <p:cNvPr id="14" name="Group 13">
            <a:extLst>
              <a:ext uri="{FF2B5EF4-FFF2-40B4-BE49-F238E27FC236}">
                <a16:creationId xmlns:a16="http://schemas.microsoft.com/office/drawing/2014/main" id="{D5ADB088-C125-457F-9C61-DFE21DCEF4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80479" y="2543656"/>
            <a:ext cx="867485" cy="115439"/>
            <a:chOff x="8910933" y="1861308"/>
            <a:chExt cx="867485" cy="115439"/>
          </a:xfrm>
        </p:grpSpPr>
        <p:sp>
          <p:nvSpPr>
            <p:cNvPr id="15" name="Rectangle 14">
              <a:extLst>
                <a:ext uri="{FF2B5EF4-FFF2-40B4-BE49-F238E27FC236}">
                  <a16:creationId xmlns:a16="http://schemas.microsoft.com/office/drawing/2014/main" id="{6DE177E3-7A50-4A27-B466-79375BA19D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6F53D207-3550-41FA-BBC0-A5220E7346D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EF5A581-4EC8-4E1B-BF64-8A1FE8530F2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80932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D1E3C-92B4-0748-8213-ABEB5F3082CE}"/>
              </a:ext>
            </a:extLst>
          </p:cNvPr>
          <p:cNvSpPr>
            <a:spLocks noGrp="1"/>
          </p:cNvSpPr>
          <p:nvPr>
            <p:ph type="title"/>
          </p:nvPr>
        </p:nvSpPr>
        <p:spPr/>
        <p:txBody>
          <a:bodyPr/>
          <a:lstStyle/>
          <a:p>
            <a:r>
              <a:rPr lang="en-US" dirty="0"/>
              <a:t>Non – Insane Automatism</a:t>
            </a:r>
          </a:p>
        </p:txBody>
      </p:sp>
      <p:sp>
        <p:nvSpPr>
          <p:cNvPr id="3" name="Content Placeholder 2">
            <a:extLst>
              <a:ext uri="{FF2B5EF4-FFF2-40B4-BE49-F238E27FC236}">
                <a16:creationId xmlns:a16="http://schemas.microsoft.com/office/drawing/2014/main" id="{96144F73-C87D-0C4D-8F9D-0ACAAA94249C}"/>
              </a:ext>
            </a:extLst>
          </p:cNvPr>
          <p:cNvSpPr>
            <a:spLocks noGrp="1"/>
          </p:cNvSpPr>
          <p:nvPr>
            <p:ph idx="1"/>
          </p:nvPr>
        </p:nvSpPr>
        <p:spPr/>
        <p:txBody>
          <a:bodyPr/>
          <a:lstStyle/>
          <a:p>
            <a:r>
              <a:rPr lang="en-US" i="1" dirty="0"/>
              <a:t>Involuntary action by someone who is in a sate of impaired consciousness, without control over his or her actions</a:t>
            </a:r>
          </a:p>
          <a:p>
            <a:r>
              <a:rPr lang="en-US" b="1" dirty="0"/>
              <a:t>Defined: </a:t>
            </a:r>
            <a:r>
              <a:rPr lang="en-US" dirty="0"/>
              <a:t>as automatic functioning without conscious effort or control.  In other words an individual has no control over his or her actions but is still capable of committing an act (breathing or blinking for example).</a:t>
            </a:r>
          </a:p>
          <a:p>
            <a:r>
              <a:rPr lang="en-US" b="1" dirty="0"/>
              <a:t>Example: </a:t>
            </a:r>
            <a:r>
              <a:rPr lang="en-US" dirty="0"/>
              <a:t>you get a blow to the head or have a stroke, can still function, and commit a crime. </a:t>
            </a:r>
          </a:p>
          <a:p>
            <a:r>
              <a:rPr lang="en-US" i="1" dirty="0">
                <a:solidFill>
                  <a:schemeClr val="accent6">
                    <a:lumMod val="75000"/>
                  </a:schemeClr>
                </a:solidFill>
              </a:rPr>
              <a:t>Go to our website and read the updated article. Do you agree or disagree with this recent Supreme Court Decision.</a:t>
            </a:r>
          </a:p>
          <a:p>
            <a:endParaRPr lang="en-US" dirty="0"/>
          </a:p>
        </p:txBody>
      </p:sp>
    </p:spTree>
    <p:extLst>
      <p:ext uri="{BB962C8B-B14F-4D97-AF65-F5344CB8AC3E}">
        <p14:creationId xmlns:p14="http://schemas.microsoft.com/office/powerpoint/2010/main" val="2323460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4460D-64FD-394C-AABE-E23C2DB0B78E}"/>
              </a:ext>
            </a:extLst>
          </p:cNvPr>
          <p:cNvSpPr>
            <a:spLocks noGrp="1"/>
          </p:cNvSpPr>
          <p:nvPr>
            <p:ph type="title"/>
          </p:nvPr>
        </p:nvSpPr>
        <p:spPr/>
        <p:txBody>
          <a:bodyPr/>
          <a:lstStyle/>
          <a:p>
            <a:r>
              <a:rPr lang="en-US" dirty="0"/>
              <a:t>Insane Automatism</a:t>
            </a:r>
          </a:p>
        </p:txBody>
      </p:sp>
      <p:sp>
        <p:nvSpPr>
          <p:cNvPr id="3" name="Content Placeholder 2">
            <a:extLst>
              <a:ext uri="{FF2B5EF4-FFF2-40B4-BE49-F238E27FC236}">
                <a16:creationId xmlns:a16="http://schemas.microsoft.com/office/drawing/2014/main" id="{042B5531-1E03-8743-B807-896B6EBA34DE}"/>
              </a:ext>
            </a:extLst>
          </p:cNvPr>
          <p:cNvSpPr>
            <a:spLocks noGrp="1"/>
          </p:cNvSpPr>
          <p:nvPr>
            <p:ph idx="1"/>
          </p:nvPr>
        </p:nvSpPr>
        <p:spPr>
          <a:xfrm>
            <a:off x="1028700" y="2161903"/>
            <a:ext cx="10134600" cy="4286398"/>
          </a:xfrm>
        </p:spPr>
        <p:txBody>
          <a:bodyPr>
            <a:normAutofit fontScale="92500" lnSpcReduction="20000"/>
          </a:bodyPr>
          <a:lstStyle/>
          <a:p>
            <a:r>
              <a:rPr lang="en-US" dirty="0"/>
              <a:t>Insane automatism is caused by a disease of the mind = NCR (not criminally responsible) because of a disease of the mind.</a:t>
            </a:r>
          </a:p>
          <a:p>
            <a:r>
              <a:rPr lang="en-US" b="1" dirty="0"/>
              <a:t>Criminal Code</a:t>
            </a:r>
          </a:p>
          <a:p>
            <a:r>
              <a:rPr lang="en-CA" dirty="0"/>
              <a:t>16 (1) No person is criminally responsible for an act committed or an omission made while suffering from a mental disorder that rendered the person incapable of appreciating the nature and quality of the act or omission or of knowing that it was wrong.</a:t>
            </a:r>
          </a:p>
          <a:p>
            <a:r>
              <a:rPr lang="en-CA" b="1" i="1" dirty="0"/>
              <a:t>A Fitness Hearing</a:t>
            </a:r>
          </a:p>
          <a:p>
            <a:pPr marL="457200" indent="-457200">
              <a:buAutoNum type="arabicPeriod"/>
            </a:pPr>
            <a:r>
              <a:rPr lang="en-CA" dirty="0"/>
              <a:t>Does the accused understand the nature of the proceedings? </a:t>
            </a:r>
          </a:p>
          <a:p>
            <a:pPr marL="457200" indent="-457200">
              <a:buAutoNum type="arabicPeriod"/>
            </a:pPr>
            <a:r>
              <a:rPr lang="en-CA" dirty="0"/>
              <a:t>Does the accused understand the possible consequences of the proceedings?</a:t>
            </a:r>
          </a:p>
          <a:p>
            <a:pPr marL="457200" indent="-457200">
              <a:buAutoNum type="arabicPeriod"/>
            </a:pPr>
            <a:r>
              <a:rPr lang="en-US" dirty="0"/>
              <a:t>Can the accused communicate with his or her lawyer?</a:t>
            </a:r>
          </a:p>
          <a:p>
            <a:r>
              <a:rPr lang="en-US" i="1" dirty="0">
                <a:solidFill>
                  <a:schemeClr val="accent6">
                    <a:lumMod val="75000"/>
                  </a:schemeClr>
                </a:solidFill>
              </a:rPr>
              <a:t>If they are declared unfit for trail, the judge will decide the sentence and determine if the accused poses a significant threat to society. (</a:t>
            </a:r>
            <a:r>
              <a:rPr lang="en-US" b="1" i="1" u="sng" dirty="0">
                <a:solidFill>
                  <a:schemeClr val="accent6">
                    <a:lumMod val="75000"/>
                  </a:schemeClr>
                </a:solidFill>
              </a:rPr>
              <a:t>Read the article and answer the questions on our website)</a:t>
            </a:r>
          </a:p>
        </p:txBody>
      </p:sp>
    </p:spTree>
    <p:extLst>
      <p:ext uri="{BB962C8B-B14F-4D97-AF65-F5344CB8AC3E}">
        <p14:creationId xmlns:p14="http://schemas.microsoft.com/office/powerpoint/2010/main" val="1851566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FAC9656C-AED6-412E-9226-B7F196400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0">
            <a:extLst>
              <a:ext uri="{FF2B5EF4-FFF2-40B4-BE49-F238E27FC236}">
                <a16:creationId xmlns:a16="http://schemas.microsoft.com/office/drawing/2014/main" id="{F5BC820D-D527-47CE-ABB0-DA0BB5B043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2">
            <a:extLst>
              <a:ext uri="{FF2B5EF4-FFF2-40B4-BE49-F238E27FC236}">
                <a16:creationId xmlns:a16="http://schemas.microsoft.com/office/drawing/2014/main" id="{D1DD315B-AEF9-490C-9438-C80F804057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 y="159026"/>
            <a:ext cx="11891037" cy="654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973B71-1563-5B4E-B4DE-E4AD45CDFDC8}"/>
              </a:ext>
            </a:extLst>
          </p:cNvPr>
          <p:cNvSpPr>
            <a:spLocks noGrp="1"/>
          </p:cNvSpPr>
          <p:nvPr>
            <p:ph type="title"/>
          </p:nvPr>
        </p:nvSpPr>
        <p:spPr>
          <a:xfrm>
            <a:off x="1028700" y="1028700"/>
            <a:ext cx="4038600" cy="4800600"/>
          </a:xfrm>
        </p:spPr>
        <p:txBody>
          <a:bodyPr anchor="ctr">
            <a:normAutofit/>
          </a:bodyPr>
          <a:lstStyle/>
          <a:p>
            <a:pPr algn="ctr"/>
            <a:r>
              <a:rPr lang="en-US" dirty="0" err="1"/>
              <a:t>Defences</a:t>
            </a:r>
            <a:r>
              <a:rPr lang="en-US" dirty="0"/>
              <a:t> That Provide A Reason for the Offence</a:t>
            </a:r>
          </a:p>
        </p:txBody>
      </p:sp>
      <p:graphicFrame>
        <p:nvGraphicFramePr>
          <p:cNvPr id="18" name="Content Placeholder 2">
            <a:extLst>
              <a:ext uri="{FF2B5EF4-FFF2-40B4-BE49-F238E27FC236}">
                <a16:creationId xmlns:a16="http://schemas.microsoft.com/office/drawing/2014/main" id="{127DC6A6-636C-AE60-B515-5427210F3135}"/>
              </a:ext>
            </a:extLst>
          </p:cNvPr>
          <p:cNvGraphicFramePr>
            <a:graphicFrameLocks noGrp="1"/>
          </p:cNvGraphicFramePr>
          <p:nvPr>
            <p:ph idx="1"/>
            <p:extLst>
              <p:ext uri="{D42A27DB-BD31-4B8C-83A1-F6EECF244321}">
                <p14:modId xmlns:p14="http://schemas.microsoft.com/office/powerpoint/2010/main" val="1693672075"/>
              </p:ext>
            </p:extLst>
          </p:nvPr>
        </p:nvGraphicFramePr>
        <p:xfrm>
          <a:off x="5333537" y="591261"/>
          <a:ext cx="6443663" cy="5675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407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2C01A-5BC8-4B45-B1AC-5C0C9FC3D9F6}"/>
              </a:ext>
            </a:extLst>
          </p:cNvPr>
          <p:cNvSpPr>
            <a:spLocks noGrp="1"/>
          </p:cNvSpPr>
          <p:nvPr>
            <p:ph type="title"/>
          </p:nvPr>
        </p:nvSpPr>
        <p:spPr/>
        <p:txBody>
          <a:bodyPr/>
          <a:lstStyle/>
          <a:p>
            <a:r>
              <a:rPr lang="en-US" dirty="0"/>
              <a:t>Other </a:t>
            </a:r>
            <a:r>
              <a:rPr lang="en-US" dirty="0" err="1"/>
              <a:t>Defences</a:t>
            </a:r>
            <a:endParaRPr lang="en-US" dirty="0"/>
          </a:p>
        </p:txBody>
      </p:sp>
      <p:sp>
        <p:nvSpPr>
          <p:cNvPr id="3" name="Content Placeholder 2">
            <a:extLst>
              <a:ext uri="{FF2B5EF4-FFF2-40B4-BE49-F238E27FC236}">
                <a16:creationId xmlns:a16="http://schemas.microsoft.com/office/drawing/2014/main" id="{99BAB58A-D9F7-6048-9B06-9BAD9FB22CB1}"/>
              </a:ext>
            </a:extLst>
          </p:cNvPr>
          <p:cNvSpPr>
            <a:spLocks noGrp="1"/>
          </p:cNvSpPr>
          <p:nvPr>
            <p:ph idx="1"/>
          </p:nvPr>
        </p:nvSpPr>
        <p:spPr/>
        <p:txBody>
          <a:bodyPr/>
          <a:lstStyle/>
          <a:p>
            <a:pPr marL="457200" indent="-457200">
              <a:buAutoNum type="arabicPeriod"/>
            </a:pPr>
            <a:r>
              <a:rPr lang="en-US" dirty="0">
                <a:solidFill>
                  <a:schemeClr val="accent6">
                    <a:lumMod val="75000"/>
                  </a:schemeClr>
                </a:solidFill>
              </a:rPr>
              <a:t>Ignorance: </a:t>
            </a:r>
            <a:r>
              <a:rPr lang="en-US" dirty="0"/>
              <a:t>to not know the law is not an acceptable </a:t>
            </a:r>
            <a:r>
              <a:rPr lang="en-US" dirty="0" err="1"/>
              <a:t>defence</a:t>
            </a:r>
            <a:r>
              <a:rPr lang="en-US" dirty="0"/>
              <a:t>. Mistake of fact shows a lack of </a:t>
            </a:r>
            <a:r>
              <a:rPr lang="en-US" dirty="0" err="1"/>
              <a:t>mens</a:t>
            </a:r>
            <a:r>
              <a:rPr lang="en-US" dirty="0"/>
              <a:t> rea (an honest mistake).</a:t>
            </a:r>
          </a:p>
          <a:p>
            <a:pPr marL="457200" indent="-457200">
              <a:buAutoNum type="arabicPeriod"/>
            </a:pPr>
            <a:r>
              <a:rPr lang="en-US" dirty="0">
                <a:solidFill>
                  <a:schemeClr val="accent6">
                    <a:lumMod val="75000"/>
                  </a:schemeClr>
                </a:solidFill>
              </a:rPr>
              <a:t>Entrapment: </a:t>
            </a:r>
            <a:r>
              <a:rPr lang="en-US" dirty="0"/>
              <a:t>police action that induces a person to commit an offence. This is different than a sting where police observe a crime.</a:t>
            </a:r>
          </a:p>
          <a:p>
            <a:pPr marL="457200" indent="-457200">
              <a:buAutoNum type="arabicPeriod"/>
            </a:pPr>
            <a:r>
              <a:rPr lang="en-US" dirty="0">
                <a:solidFill>
                  <a:schemeClr val="accent6">
                    <a:lumMod val="75000"/>
                  </a:schemeClr>
                </a:solidFill>
              </a:rPr>
              <a:t>Double Jeopardy: </a:t>
            </a:r>
            <a:r>
              <a:rPr lang="en-US" dirty="0"/>
              <a:t>if you are tried and acquitted of a crime, you cannot be tried for the same crime 2x.</a:t>
            </a:r>
          </a:p>
          <a:p>
            <a:pPr marL="457200" indent="-457200">
              <a:buAutoNum type="arabicPeriod"/>
            </a:pPr>
            <a:r>
              <a:rPr lang="en-US" dirty="0">
                <a:solidFill>
                  <a:schemeClr val="accent6">
                    <a:lumMod val="75000"/>
                  </a:schemeClr>
                </a:solidFill>
              </a:rPr>
              <a:t>Provocation:  </a:t>
            </a:r>
            <a:r>
              <a:rPr lang="en-US" dirty="0"/>
              <a:t>An accepted legal defense inciting to commit a crime in the heat of passion. Can reduce a charge from murder to manslaughter.</a:t>
            </a:r>
          </a:p>
        </p:txBody>
      </p:sp>
    </p:spTree>
    <p:extLst>
      <p:ext uri="{BB962C8B-B14F-4D97-AF65-F5344CB8AC3E}">
        <p14:creationId xmlns:p14="http://schemas.microsoft.com/office/powerpoint/2010/main" val="2356831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AB624-758F-2545-85E0-1E5CA6E2D3B7}"/>
              </a:ext>
            </a:extLst>
          </p:cNvPr>
          <p:cNvSpPr>
            <a:spLocks noGrp="1"/>
          </p:cNvSpPr>
          <p:nvPr>
            <p:ph type="title"/>
          </p:nvPr>
        </p:nvSpPr>
        <p:spPr/>
        <p:txBody>
          <a:bodyPr/>
          <a:lstStyle/>
          <a:p>
            <a:r>
              <a:rPr lang="en-US" dirty="0"/>
              <a:t>REFLECTION</a:t>
            </a:r>
          </a:p>
        </p:txBody>
      </p:sp>
      <p:sp>
        <p:nvSpPr>
          <p:cNvPr id="3" name="Content Placeholder 2">
            <a:extLst>
              <a:ext uri="{FF2B5EF4-FFF2-40B4-BE49-F238E27FC236}">
                <a16:creationId xmlns:a16="http://schemas.microsoft.com/office/drawing/2014/main" id="{58E8C732-B959-DA40-8732-CD4063553266}"/>
              </a:ext>
            </a:extLst>
          </p:cNvPr>
          <p:cNvSpPr>
            <a:spLocks noGrp="1"/>
          </p:cNvSpPr>
          <p:nvPr>
            <p:ph idx="1"/>
          </p:nvPr>
        </p:nvSpPr>
        <p:spPr/>
        <p:txBody>
          <a:bodyPr>
            <a:normAutofit/>
          </a:bodyPr>
          <a:lstStyle/>
          <a:p>
            <a:pPr marL="457200" indent="-457200">
              <a:buAutoNum type="arabicPeriod"/>
            </a:pPr>
            <a:r>
              <a:rPr lang="en-US" sz="2400" dirty="0">
                <a:solidFill>
                  <a:schemeClr val="accent6">
                    <a:lumMod val="75000"/>
                  </a:schemeClr>
                </a:solidFill>
              </a:rPr>
              <a:t>Law &amp; Order: What </a:t>
            </a:r>
            <a:r>
              <a:rPr lang="en-US" sz="2400" dirty="0" err="1">
                <a:solidFill>
                  <a:schemeClr val="accent6">
                    <a:lumMod val="75000"/>
                  </a:schemeClr>
                </a:solidFill>
              </a:rPr>
              <a:t>defence</a:t>
            </a:r>
            <a:r>
              <a:rPr lang="en-US" sz="2400" dirty="0">
                <a:solidFill>
                  <a:schemeClr val="accent6">
                    <a:lumMod val="75000"/>
                  </a:schemeClr>
                </a:solidFill>
              </a:rPr>
              <a:t>(s) are used? Which were effective or not?</a:t>
            </a:r>
          </a:p>
          <a:p>
            <a:pPr marL="457200" indent="-457200">
              <a:buAutoNum type="arabicPeriod"/>
            </a:pPr>
            <a:r>
              <a:rPr lang="en-US" sz="2400" dirty="0">
                <a:solidFill>
                  <a:schemeClr val="accent6">
                    <a:lumMod val="75000"/>
                  </a:schemeClr>
                </a:solidFill>
              </a:rPr>
              <a:t>Mock Trial: What </a:t>
            </a:r>
            <a:r>
              <a:rPr lang="en-US" sz="2400" dirty="0" err="1">
                <a:solidFill>
                  <a:schemeClr val="accent6">
                    <a:lumMod val="75000"/>
                  </a:schemeClr>
                </a:solidFill>
              </a:rPr>
              <a:t>defence</a:t>
            </a:r>
            <a:r>
              <a:rPr lang="en-US" sz="2400" dirty="0">
                <a:solidFill>
                  <a:schemeClr val="accent6">
                    <a:lumMod val="75000"/>
                  </a:schemeClr>
                </a:solidFill>
              </a:rPr>
              <a:t> could be used? Why or why not?</a:t>
            </a:r>
          </a:p>
        </p:txBody>
      </p:sp>
    </p:spTree>
    <p:extLst>
      <p:ext uri="{BB962C8B-B14F-4D97-AF65-F5344CB8AC3E}">
        <p14:creationId xmlns:p14="http://schemas.microsoft.com/office/powerpoint/2010/main" val="549575827"/>
      </p:ext>
    </p:extLst>
  </p:cSld>
  <p:clrMapOvr>
    <a:masterClrMapping/>
  </p:clrMapOvr>
</p:sld>
</file>

<file path=ppt/theme/theme1.xml><?xml version="1.0" encoding="utf-8"?>
<a:theme xmlns:a="http://schemas.openxmlformats.org/drawingml/2006/main" name="AdornVTI">
  <a:themeElements>
    <a:clrScheme name="AnalogousFromLightSeedRightStep">
      <a:dk1>
        <a:srgbClr val="000000"/>
      </a:dk1>
      <a:lt1>
        <a:srgbClr val="FFFFFF"/>
      </a:lt1>
      <a:dk2>
        <a:srgbClr val="413324"/>
      </a:dk2>
      <a:lt2>
        <a:srgbClr val="E2E8E6"/>
      </a:lt2>
      <a:accent1>
        <a:srgbClr val="C696A9"/>
      </a:accent1>
      <a:accent2>
        <a:srgbClr val="BA807F"/>
      </a:accent2>
      <a:accent3>
        <a:srgbClr val="BD9E86"/>
      </a:accent3>
      <a:accent4>
        <a:srgbClr val="ADA476"/>
      </a:accent4>
      <a:accent5>
        <a:srgbClr val="9DA87F"/>
      </a:accent5>
      <a:accent6>
        <a:srgbClr val="89AF77"/>
      </a:accent6>
      <a:hlink>
        <a:srgbClr val="578F79"/>
      </a:hlink>
      <a:folHlink>
        <a:srgbClr val="7F7F7F"/>
      </a:folHlink>
    </a:clrScheme>
    <a:fontScheme name="Bembo">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dornVTI" id="{497E3FA9-5A27-4D12-9D04-917BEF3D1303}" vid="{34192A01-61CA-4566-9818-841C607496F7}"/>
    </a:ext>
  </a:extLst>
</a:theme>
</file>

<file path=docProps/app.xml><?xml version="1.0" encoding="utf-8"?>
<Properties xmlns="http://schemas.openxmlformats.org/officeDocument/2006/extended-properties" xmlns:vt="http://schemas.openxmlformats.org/officeDocument/2006/docPropsVTypes">
  <TotalTime>38858</TotalTime>
  <Words>605</Words>
  <Application>Microsoft Macintosh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Bembo</vt:lpstr>
      <vt:lpstr>AdornVTI</vt:lpstr>
      <vt:lpstr>Criminal Defense</vt:lpstr>
      <vt:lpstr>Criminal Defenses</vt:lpstr>
      <vt:lpstr>Alibi Defence</vt:lpstr>
      <vt:lpstr>Non – Insane Automatism</vt:lpstr>
      <vt:lpstr>Insane Automatism</vt:lpstr>
      <vt:lpstr>Defences That Provide A Reason for the Offence</vt:lpstr>
      <vt:lpstr>Other Defences</vt:lpstr>
      <vt:lpstr>REFLECTION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Defense</dc:title>
  <dc:creator>Gord Gord</dc:creator>
  <cp:lastModifiedBy>Gord Gord</cp:lastModifiedBy>
  <cp:revision>3</cp:revision>
  <dcterms:created xsi:type="dcterms:W3CDTF">2022-04-20T14:45:18Z</dcterms:created>
  <dcterms:modified xsi:type="dcterms:W3CDTF">2022-05-17T14:23:51Z</dcterms:modified>
</cp:coreProperties>
</file>