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6" r:id="rId4"/>
    <p:sldId id="263" r:id="rId5"/>
    <p:sldId id="265" r:id="rId6"/>
    <p:sldId id="264" r:id="rId7"/>
    <p:sldId id="267" r:id="rId8"/>
    <p:sldId id="257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D76A3-DBBF-844A-92D2-EB8AE2F65A41}" type="datetimeFigureOut">
              <a:rPr lang="en-US" smtClean="0"/>
              <a:t>18-07-11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8AF6-89EA-CD4B-9611-62152A4C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a Brave New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Hatchery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23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Brave New World Comprehension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087"/>
            <a:ext cx="8229600" cy="5512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term you will have to complete </a:t>
            </a:r>
            <a:r>
              <a:rPr lang="en-US" smtClean="0"/>
              <a:t>all comprehension </a:t>
            </a:r>
            <a:r>
              <a:rPr lang="en-US" dirty="0" smtClean="0"/>
              <a:t>questions (its like free marks) and then hand them in at the end. You will also hand in a reflection. The assignment is on the website. We will go through it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3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Brave New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 </a:t>
            </a:r>
            <a:r>
              <a:rPr lang="en-US" dirty="0" smtClean="0"/>
              <a:t>novel </a:t>
            </a:r>
            <a:r>
              <a:rPr lang="en-US" dirty="0"/>
              <a:t>written in 1931 by Aldous Huxley and published in 1932. 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/>
              <a:t>in London of AD 2540 (632 A.F.—"After Ford"—in the book</a:t>
            </a:r>
            <a:r>
              <a:rPr lang="en-US" dirty="0" smtClean="0"/>
              <a:t>)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novel anticipates developments in reproductive technology, sleep-learning, psychological manipulation, and classical conditioning that combine profoundly to change society.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13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community or society that is in some important way undesirable or frightening. It is the opposite of a </a:t>
            </a:r>
            <a:r>
              <a:rPr lang="en-US" i="1" dirty="0"/>
              <a:t>utopia. 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How have we seen so far that this society is a dystopia not a utopia? Hint! What makes you feel uncomfortable?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Bokanovsky’s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Bokanovsky’s</a:t>
            </a:r>
            <a:r>
              <a:rPr lang="en-US" dirty="0" smtClean="0"/>
              <a:t> Process?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“One egg, one embryo, one adult – normality.” </a:t>
            </a:r>
          </a:p>
          <a:p>
            <a:pPr marL="0" indent="0">
              <a:buNone/>
            </a:pPr>
            <a:r>
              <a:rPr lang="en-US" dirty="0" smtClean="0"/>
              <a:t>How does </a:t>
            </a:r>
            <a:r>
              <a:rPr lang="en-US" dirty="0" err="1" smtClean="0"/>
              <a:t>Bokanovsky’s</a:t>
            </a:r>
            <a:r>
              <a:rPr lang="en-US" dirty="0" smtClean="0"/>
              <a:t> Process differ from this? Find the Passage that explains this and read it over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222547"/>
          </a:xfrm>
        </p:spPr>
        <p:txBody>
          <a:bodyPr/>
          <a:lstStyle/>
          <a:p>
            <a:r>
              <a:rPr lang="en-US" dirty="0" smtClean="0"/>
              <a:t>After Ford (A.F.) : Henry Ford and the production of his first car (the Model T.)</a:t>
            </a:r>
            <a:endParaRPr lang="en-US" dirty="0"/>
          </a:p>
        </p:txBody>
      </p:sp>
      <p:pic>
        <p:nvPicPr>
          <p:cNvPr id="4" name="Picture 3" descr="PO3015a_Henry-For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612" y="2822747"/>
            <a:ext cx="4056826" cy="3303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13174" y="2822747"/>
            <a:ext cx="41909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Humans are no longer produced naturally, but are grown.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They are nurtured and pre-destined to do jobs or be certain members of a caste system.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is this like you would create a car?</a:t>
            </a:r>
          </a:p>
        </p:txBody>
      </p:sp>
    </p:spTree>
    <p:extLst>
      <p:ext uri="{BB962C8B-B14F-4D97-AF65-F5344CB8AC3E}">
        <p14:creationId xmlns:p14="http://schemas.microsoft.com/office/powerpoint/2010/main" val="311822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are standardized in the ‘</a:t>
            </a:r>
            <a:r>
              <a:rPr lang="en-US" dirty="0" err="1" smtClean="0"/>
              <a:t>Hacthery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The Director and Mr. Foster explain the purpose of this. </a:t>
            </a:r>
            <a:endParaRPr lang="en-US" dirty="0"/>
          </a:p>
          <a:p>
            <a:r>
              <a:rPr lang="en-US" dirty="0" smtClean="0"/>
              <a:t>A great number of the lower castes are sterilized. Why would they do sterilize the lower castes?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4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Among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Higher Castes: </a:t>
            </a:r>
            <a:r>
              <a:rPr lang="en-US" dirty="0"/>
              <a:t>Members of the higher castes are decanted one by one, without any artificial intervention. Thus the higher castes retain at least some level of the individuality and </a:t>
            </a:r>
            <a:r>
              <a:rPr lang="en-US" dirty="0" smtClean="0"/>
              <a:t>creativity.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Lower Castes: </a:t>
            </a:r>
            <a:r>
              <a:rPr lang="en-US" dirty="0" smtClean="0"/>
              <a:t>Sterilized, given liquor or drugs and deprived of oxygen in order stunt their mental capacity (</a:t>
            </a:r>
            <a:r>
              <a:rPr lang="en-US" dirty="0" err="1" smtClean="0"/>
              <a:t>pg</a:t>
            </a:r>
            <a:r>
              <a:rPr lang="en-US" dirty="0" smtClean="0"/>
              <a:t> 10), are vaccinated in order to have their bodies immune to their working conditions (</a:t>
            </a:r>
            <a:r>
              <a:rPr lang="en-US" dirty="0" err="1" smtClean="0"/>
              <a:t>pg</a:t>
            </a:r>
            <a:r>
              <a:rPr lang="en-US" dirty="0" smtClean="0"/>
              <a:t> 13) and are conditioned to survive severe working conditions such as those in mines (</a:t>
            </a:r>
            <a:r>
              <a:rPr lang="en-US" dirty="0" err="1" smtClean="0"/>
              <a:t>pg</a:t>
            </a:r>
            <a:r>
              <a:rPr lang="en-US" dirty="0" smtClean="0"/>
              <a:t> 13 bottom)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Writing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SQUAT GREY building of only thirty – four story's. Over the main entrance the words, CENTRAL LONDON HATCHERY AND CONDITIONING CENTRE, and, in a shield, the World State’s motto, COMMUNITY, IDENTITY, STABILITY.”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2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662"/>
            <a:ext cx="8229600" cy="2301822"/>
          </a:xfrm>
        </p:spPr>
        <p:txBody>
          <a:bodyPr/>
          <a:lstStyle/>
          <a:p>
            <a:r>
              <a:rPr lang="en-US" dirty="0" smtClean="0"/>
              <a:t>What does this paragraph make you feel?</a:t>
            </a:r>
          </a:p>
          <a:p>
            <a:r>
              <a:rPr lang="en-US" dirty="0" smtClean="0"/>
              <a:t>What sort of tone does it set for the novel?</a:t>
            </a:r>
          </a:p>
          <a:p>
            <a:r>
              <a:rPr lang="en-US" dirty="0" smtClean="0"/>
              <a:t>Can you take apart the first paragraph, what information does it give us?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ind 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402" y="3714786"/>
            <a:ext cx="5477889" cy="302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18814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79</TotalTime>
  <Words>494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An Introduction to a Brave New World</vt:lpstr>
      <vt:lpstr>Brave New World</vt:lpstr>
      <vt:lpstr>Dystopia</vt:lpstr>
      <vt:lpstr>Bokanovsky’s Process</vt:lpstr>
      <vt:lpstr>Progress.</vt:lpstr>
      <vt:lpstr>Social Structure</vt:lpstr>
      <vt:lpstr>Differences Among Classes</vt:lpstr>
      <vt:lpstr>Creative Writing Task</vt:lpstr>
      <vt:lpstr>The Opening</vt:lpstr>
      <vt:lpstr>Brave New World Comprehension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Introdction to a Brave New World</dc:title>
  <dc:creator>Gordon Laffin</dc:creator>
  <cp:lastModifiedBy>Gordon Laffin</cp:lastModifiedBy>
  <cp:revision>12</cp:revision>
  <dcterms:created xsi:type="dcterms:W3CDTF">2014-06-14T19:09:55Z</dcterms:created>
  <dcterms:modified xsi:type="dcterms:W3CDTF">2018-07-11T15:46:00Z</dcterms:modified>
</cp:coreProperties>
</file>