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 id="261" r:id="rId6"/>
    <p:sldId id="26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0" d="100"/>
          <a:sy n="120" d="100"/>
        </p:scale>
        <p:origin x="-131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10" name="Picture 9" descr="paperBackingColor.jpg"/>
          <p:cNvPicPr>
            <a:picLocks noChangeAspect="1"/>
          </p:cNvPicPr>
          <p:nvPr/>
        </p:nvPicPr>
        <p:blipFill>
          <a:blip r:embed="rId2"/>
          <a:srcRect l="469" t="13915"/>
          <a:stretch>
            <a:fillRect/>
          </a:stretch>
        </p:blipFill>
        <p:spPr>
          <a:xfrm>
            <a:off x="1613903" y="699248"/>
            <a:ext cx="5916194" cy="3837694"/>
          </a:xfrm>
          <a:prstGeom prst="rect">
            <a:avLst/>
          </a:prstGeom>
          <a:solidFill>
            <a:srgbClr val="FFFFFF">
              <a:shade val="85000"/>
            </a:srgbClr>
          </a:solidFill>
          <a:ln w="22225" cap="sq">
            <a:solidFill>
              <a:srgbClr val="FDFDFD"/>
            </a:solidFill>
            <a:miter lim="800000"/>
          </a:ln>
          <a:effectLst>
            <a:outerShdw blurRad="57150" dist="37500" dir="7560000" sy="98000" kx="80000" ky="63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pic>
      <p:sp>
        <p:nvSpPr>
          <p:cNvPr id="4" name="Date Placeholder 3"/>
          <p:cNvSpPr>
            <a:spLocks noGrp="1"/>
          </p:cNvSpPr>
          <p:nvPr>
            <p:ph type="dt" sz="half" idx="10"/>
          </p:nvPr>
        </p:nvSpPr>
        <p:spPr/>
        <p:txBody>
          <a:bodyPr/>
          <a:lstStyle/>
          <a:p>
            <a:fld id="{7C2C204B-2C94-9B48-A2AF-093397A92FEE}" type="datetimeFigureOut">
              <a:rPr lang="en-US" smtClean="0"/>
              <a:t>19-01-21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CB588-CF59-6D45-900F-A9CE725A0D79}" type="slidenum">
              <a:rPr lang="en-US" smtClean="0"/>
              <a:t>‹#›</a:t>
            </a:fld>
            <a:endParaRPr lang="en-US"/>
          </a:p>
        </p:txBody>
      </p:sp>
      <p:sp>
        <p:nvSpPr>
          <p:cNvPr id="2" name="Title 1"/>
          <p:cNvSpPr>
            <a:spLocks noGrp="1"/>
          </p:cNvSpPr>
          <p:nvPr>
            <p:ph type="ctrTitle"/>
          </p:nvPr>
        </p:nvSpPr>
        <p:spPr>
          <a:xfrm>
            <a:off x="1709569" y="1143000"/>
            <a:ext cx="5724862" cy="1846961"/>
          </a:xfrm>
        </p:spPr>
        <p:txBody>
          <a:bodyPr vert="horz" lIns="91440" tIns="45720" rIns="91440" bIns="45720" rtlCol="0" anchor="b" anchorCtr="0">
            <a:noAutofit/>
          </a:bodyPr>
          <a:lstStyle>
            <a:lvl1pPr algn="ctr" defTabSz="914400" rtl="0" eaLnBrk="1" latinLnBrk="0" hangingPunct="1">
              <a:spcBef>
                <a:spcPct val="0"/>
              </a:spcBef>
              <a:buNone/>
              <a:defRPr sz="6000" kern="1200">
                <a:solidFill>
                  <a:schemeClr val="bg2">
                    <a:lumMod val="75000"/>
                  </a:schemeClr>
                </a:solidFill>
                <a:effectLst>
                  <a:outerShdw blurRad="50800" dist="38100" dir="2700000" algn="tl" rotWithShape="0">
                    <a:prstClr val="black">
                      <a:alpha val="40000"/>
                    </a:prstClr>
                  </a:outerShdw>
                </a:effectLst>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709569" y="2994212"/>
            <a:ext cx="5724862" cy="1007200"/>
          </a:xfrm>
        </p:spPr>
        <p:txBody>
          <a:bodyPr vert="horz" lIns="91440" tIns="45720" rIns="91440" bIns="45720" rtlCol="0">
            <a:normAutofit/>
          </a:bodyPr>
          <a:lstStyle>
            <a:lvl1pPr marL="0" indent="0" algn="ctr" defTabSz="914400" rtl="0" eaLnBrk="1" latinLnBrk="0" hangingPunct="1">
              <a:spcBef>
                <a:spcPts val="0"/>
              </a:spcBef>
              <a:buSzPct val="90000"/>
              <a:buFont typeface="Wingdings" pitchFamily="2" charset="2"/>
              <a:buNone/>
              <a:defRPr sz="2000" kern="1200">
                <a:solidFill>
                  <a:schemeClr val="bg2">
                    <a:lumMod val="75000"/>
                  </a:schemeClr>
                </a:solidFill>
                <a:effectLst>
                  <a:outerShdw blurRad="50800" dist="38100" dir="2700000" algn="tl"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7C2C204B-2C94-9B48-A2AF-093397A92FEE}" type="datetimeFigureOut">
              <a:rPr lang="en-US" smtClean="0"/>
              <a:t>19-01-21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CCB588-CF59-6D45-900F-A9CE725A0D7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2C204B-2C94-9B48-A2AF-093397A92FEE}" type="datetimeFigureOut">
              <a:rPr lang="en-US" smtClean="0"/>
              <a:t>19-01-21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CCB588-CF59-6D45-900F-A9CE725A0D7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0363" y="1143000"/>
            <a:ext cx="3807662" cy="1341344"/>
          </a:xfrm>
        </p:spPr>
        <p:txBody>
          <a:bodyPr anchor="b"/>
          <a:lstStyle>
            <a:lvl1pPr algn="ctr">
              <a:defRPr sz="4400" b="0"/>
            </a:lvl1pPr>
          </a:lstStyle>
          <a:p>
            <a:r>
              <a:rPr lang="en-CA" smtClean="0"/>
              <a:t>Click to edit Master title style</a:t>
            </a:r>
            <a:endParaRPr/>
          </a:p>
        </p:txBody>
      </p:sp>
      <p:sp>
        <p:nvSpPr>
          <p:cNvPr id="3" name="Content Placeholder 2"/>
          <p:cNvSpPr>
            <a:spLocks noGrp="1"/>
          </p:cNvSpPr>
          <p:nvPr>
            <p:ph idx="1"/>
          </p:nvPr>
        </p:nvSpPr>
        <p:spPr>
          <a:xfrm>
            <a:off x="4648199" y="605118"/>
            <a:ext cx="3776472" cy="5565495"/>
          </a:xfrm>
        </p:spPr>
        <p:txBody>
          <a:bodyPr>
            <a:normAutofit/>
          </a:bodyPr>
          <a:lstStyle>
            <a:lvl1pPr>
              <a:defRPr sz="2400"/>
            </a:lvl1pPr>
            <a:lvl2pPr>
              <a:defRPr sz="2200"/>
            </a:lvl2pPr>
            <a:lvl3pPr>
              <a:defRPr sz="20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710363" y="2618815"/>
            <a:ext cx="3807662" cy="313316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7C2C204B-2C94-9B48-A2AF-093397A92FEE}" type="datetimeFigureOut">
              <a:rPr lang="en-US" smtClean="0"/>
              <a:t>19-01-21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CCB588-CF59-6D45-900F-A9CE725A0D79}"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C2C204B-2C94-9B48-A2AF-093397A92FEE}" type="datetimeFigureOut">
              <a:rPr lang="en-US" smtClean="0"/>
              <a:t>19-01-21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CCB588-CF59-6D45-900F-A9CE725A0D79}" type="slidenum">
              <a:rPr lang="en-US" smtClean="0"/>
              <a:t>‹#›</a:t>
            </a:fld>
            <a:endParaRPr lang="en-US"/>
          </a:p>
        </p:txBody>
      </p:sp>
      <p:pic>
        <p:nvPicPr>
          <p:cNvPr id="10" name="Picture 9" descr="pictureCaptionBacking.png"/>
          <p:cNvPicPr>
            <a:picLocks noChangeAspect="1"/>
          </p:cNvPicPr>
          <p:nvPr/>
        </p:nvPicPr>
        <p:blipFill>
          <a:blip r:embed="rId2"/>
          <a:srcRect l="52272" t="8889" r="5152" b="16566"/>
          <a:stretch>
            <a:fillRect/>
          </a:stretch>
        </p:blipFill>
        <p:spPr>
          <a:xfrm>
            <a:off x="4594412" y="663388"/>
            <a:ext cx="3893127" cy="5112327"/>
          </a:xfrm>
          <a:prstGeom prst="rect">
            <a:avLst/>
          </a:prstGeom>
        </p:spPr>
      </p:pic>
      <p:sp>
        <p:nvSpPr>
          <p:cNvPr id="11" name="Title 1"/>
          <p:cNvSpPr>
            <a:spLocks noGrp="1"/>
          </p:cNvSpPr>
          <p:nvPr>
            <p:ph type="title"/>
          </p:nvPr>
        </p:nvSpPr>
        <p:spPr>
          <a:xfrm>
            <a:off x="725487" y="1143000"/>
            <a:ext cx="3792537" cy="1341344"/>
          </a:xfrm>
        </p:spPr>
        <p:txBody>
          <a:bodyPr anchor="b"/>
          <a:lstStyle>
            <a:lvl1pPr algn="ctr">
              <a:defRPr sz="4400" b="0"/>
            </a:lvl1pPr>
          </a:lstStyle>
          <a:p>
            <a:r>
              <a:rPr lang="en-CA" smtClean="0"/>
              <a:t>Click to edit Master title style</a:t>
            </a:r>
            <a:endParaRPr/>
          </a:p>
        </p:txBody>
      </p:sp>
      <p:sp>
        <p:nvSpPr>
          <p:cNvPr id="12" name="Text Placeholder 3"/>
          <p:cNvSpPr>
            <a:spLocks noGrp="1"/>
          </p:cNvSpPr>
          <p:nvPr>
            <p:ph type="body" sz="half" idx="2"/>
          </p:nvPr>
        </p:nvSpPr>
        <p:spPr>
          <a:xfrm>
            <a:off x="725487" y="2618815"/>
            <a:ext cx="3792537" cy="313316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3" name="Picture Placeholder 2"/>
          <p:cNvSpPr>
            <a:spLocks noGrp="1"/>
          </p:cNvSpPr>
          <p:nvPr>
            <p:ph type="pic" idx="1"/>
          </p:nvPr>
        </p:nvSpPr>
        <p:spPr>
          <a:xfrm>
            <a:off x="4829938" y="864971"/>
            <a:ext cx="3422075" cy="47091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25487" y="462896"/>
            <a:ext cx="7718425" cy="828021"/>
          </a:xfrm>
        </p:spPr>
        <p:txBody>
          <a:bodyPr/>
          <a:lstStyle/>
          <a:p>
            <a:r>
              <a:rPr lang="en-CA" smtClean="0"/>
              <a:t>Click to edit Master title style</a:t>
            </a:r>
            <a:endParaRPr/>
          </a:p>
        </p:txBody>
      </p:sp>
      <p:sp>
        <p:nvSpPr>
          <p:cNvPr id="3" name="Vertical Text Placeholder 2"/>
          <p:cNvSpPr>
            <a:spLocks noGrp="1"/>
          </p:cNvSpPr>
          <p:nvPr>
            <p:ph type="body" orient="vert" idx="1"/>
          </p:nvPr>
        </p:nvSpPr>
        <p:spPr>
          <a:xfrm>
            <a:off x="725489" y="1598613"/>
            <a:ext cx="7718424" cy="45720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7C2C204B-2C94-9B48-A2AF-093397A92FEE}" type="datetimeFigureOut">
              <a:rPr lang="en-US" smtClean="0"/>
              <a:t>19-01-21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CB588-CF59-6D45-900F-A9CE725A0D79}"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685801"/>
            <a:ext cx="1066800" cy="5484812"/>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725488" y="685757"/>
            <a:ext cx="6437312" cy="5482221"/>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7C2C204B-2C94-9B48-A2AF-093397A92FEE}" type="datetimeFigureOut">
              <a:rPr lang="en-US" smtClean="0"/>
              <a:t>19-01-21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CB588-CF59-6D45-900F-A9CE725A0D7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7C2C204B-2C94-9B48-A2AF-093397A92FEE}" type="datetimeFigureOut">
              <a:rPr lang="en-US" smtClean="0"/>
              <a:t>19-01-21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CB588-CF59-6D45-900F-A9CE725A0D7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2"/>
      </p:bgRef>
    </p:bg>
    <p:spTree>
      <p:nvGrpSpPr>
        <p:cNvPr id="1" name=""/>
        <p:cNvGrpSpPr/>
        <p:nvPr/>
      </p:nvGrpSpPr>
      <p:grpSpPr>
        <a:xfrm>
          <a:off x="0" y="0"/>
          <a:ext cx="0" cy="0"/>
          <a:chOff x="0" y="0"/>
          <a:chExt cx="0" cy="0"/>
        </a:xfrm>
      </p:grpSpPr>
      <p:pic>
        <p:nvPicPr>
          <p:cNvPr id="12" name="Picture 11" descr="titlePhotoBacking-r.png"/>
          <p:cNvPicPr>
            <a:picLocks noChangeAspect="1"/>
          </p:cNvPicPr>
          <p:nvPr/>
        </p:nvPicPr>
        <p:blipFill>
          <a:blip r:embed="rId2"/>
          <a:srcRect l="17353" t="9412" r="17500" b="32353"/>
          <a:stretch>
            <a:fillRect/>
          </a:stretch>
        </p:blipFill>
        <p:spPr>
          <a:xfrm>
            <a:off x="1586753" y="645459"/>
            <a:ext cx="5957047" cy="3993776"/>
          </a:xfrm>
          <a:prstGeom prst="rect">
            <a:avLst/>
          </a:prstGeom>
        </p:spPr>
      </p:pic>
      <p:sp>
        <p:nvSpPr>
          <p:cNvPr id="4" name="Date Placeholder 3"/>
          <p:cNvSpPr>
            <a:spLocks noGrp="1"/>
          </p:cNvSpPr>
          <p:nvPr>
            <p:ph type="dt" sz="half" idx="10"/>
          </p:nvPr>
        </p:nvSpPr>
        <p:spPr>
          <a:xfrm>
            <a:off x="457200" y="6324600"/>
            <a:ext cx="2133600" cy="273050"/>
          </a:xfrm>
        </p:spPr>
        <p:txBody>
          <a:bodyPr/>
          <a:lstStyle>
            <a:lvl1pPr>
              <a:defRPr sz="1400">
                <a:solidFill>
                  <a:schemeClr val="tx2">
                    <a:lumMod val="75000"/>
                  </a:schemeClr>
                </a:solidFill>
              </a:defRPr>
            </a:lvl1pPr>
          </a:lstStyle>
          <a:p>
            <a:fld id="{7C2C204B-2C94-9B48-A2AF-093397A92FEE}" type="datetimeFigureOut">
              <a:rPr lang="en-US" smtClean="0"/>
              <a:t>19-01-21</a:t>
            </a:fld>
            <a:endParaRPr lang="en-US"/>
          </a:p>
        </p:txBody>
      </p:sp>
      <p:sp>
        <p:nvSpPr>
          <p:cNvPr id="5" name="Footer Placeholder 4"/>
          <p:cNvSpPr>
            <a:spLocks noGrp="1"/>
          </p:cNvSpPr>
          <p:nvPr>
            <p:ph type="ftr" sz="quarter" idx="11"/>
          </p:nvPr>
        </p:nvSpPr>
        <p:spPr>
          <a:xfrm>
            <a:off x="3124200" y="6324600"/>
            <a:ext cx="2895600" cy="273050"/>
          </a:xfrm>
        </p:spPr>
        <p:txBody>
          <a:bodyPr/>
          <a:lstStyle>
            <a:lvl1pPr>
              <a:defRPr sz="1400">
                <a:solidFill>
                  <a:schemeClr val="tx2">
                    <a:lumMod val="75000"/>
                  </a:schemeClr>
                </a:solidFill>
              </a:defRPr>
            </a:lvl1pPr>
          </a:lstStyle>
          <a:p>
            <a:endParaRPr lang="en-US"/>
          </a:p>
        </p:txBody>
      </p:sp>
      <p:sp>
        <p:nvSpPr>
          <p:cNvPr id="6" name="Slide Number Placeholder 5"/>
          <p:cNvSpPr>
            <a:spLocks noGrp="1"/>
          </p:cNvSpPr>
          <p:nvPr>
            <p:ph type="sldNum" sz="quarter" idx="12"/>
          </p:nvPr>
        </p:nvSpPr>
        <p:spPr>
          <a:xfrm>
            <a:off x="6553200" y="6324600"/>
            <a:ext cx="2133600" cy="273050"/>
          </a:xfrm>
        </p:spPr>
        <p:txBody>
          <a:bodyPr/>
          <a:lstStyle>
            <a:lvl1pPr>
              <a:defRPr sz="1400">
                <a:solidFill>
                  <a:schemeClr val="tx2">
                    <a:lumMod val="75000"/>
                  </a:schemeClr>
                </a:solidFill>
              </a:defRPr>
            </a:lvl1pPr>
          </a:lstStyle>
          <a:p>
            <a:fld id="{A9CCB588-CF59-6D45-900F-A9CE725A0D79}" type="slidenum">
              <a:rPr lang="en-US" smtClean="0"/>
              <a:t>‹#›</a:t>
            </a:fld>
            <a:endParaRPr lang="en-US"/>
          </a:p>
        </p:txBody>
      </p:sp>
      <p:sp>
        <p:nvSpPr>
          <p:cNvPr id="2" name="Title 1"/>
          <p:cNvSpPr>
            <a:spLocks noGrp="1"/>
          </p:cNvSpPr>
          <p:nvPr>
            <p:ph type="ctrTitle"/>
          </p:nvPr>
        </p:nvSpPr>
        <p:spPr>
          <a:xfrm>
            <a:off x="524435" y="4953000"/>
            <a:ext cx="8095130" cy="857250"/>
          </a:xfrm>
        </p:spPr>
        <p:txBody>
          <a:bodyPr anchor="b" anchorCtr="0">
            <a:noAutofit/>
          </a:bodyPr>
          <a:lstStyle>
            <a:lvl1pPr>
              <a:defRPr sz="5400">
                <a:solidFill>
                  <a:schemeClr val="tx2"/>
                </a:solidFill>
                <a:effectLst>
                  <a:outerShdw blurRad="50800" dist="38100" dir="2700000" algn="tl" rotWithShape="0">
                    <a:prstClr val="black">
                      <a:alpha val="40000"/>
                    </a:prstClr>
                  </a:outerShdw>
                </a:effectLst>
              </a:defRPr>
            </a:lvl1pPr>
          </a:lstStyle>
          <a:p>
            <a:r>
              <a:rPr lang="en-CA" smtClean="0"/>
              <a:t>Click to edit Master title style</a:t>
            </a:r>
            <a:endParaRPr/>
          </a:p>
        </p:txBody>
      </p:sp>
      <p:sp>
        <p:nvSpPr>
          <p:cNvPr id="3" name="Subtitle 2"/>
          <p:cNvSpPr>
            <a:spLocks noGrp="1"/>
          </p:cNvSpPr>
          <p:nvPr>
            <p:ph type="subTitle" idx="1"/>
          </p:nvPr>
        </p:nvSpPr>
        <p:spPr>
          <a:xfrm>
            <a:off x="524435" y="5791200"/>
            <a:ext cx="8095130" cy="507200"/>
          </a:xfrm>
        </p:spPr>
        <p:txBody>
          <a:bodyPr>
            <a:normAutofit/>
          </a:bodyPr>
          <a:lstStyle>
            <a:lvl1pPr marL="0" indent="0" algn="ctr">
              <a:spcBef>
                <a:spcPts val="0"/>
              </a:spcBef>
              <a:buNone/>
              <a:defRPr sz="1800">
                <a:solidFill>
                  <a:schemeClr val="tx2"/>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11" name="Picture Placeholder 10"/>
          <p:cNvSpPr>
            <a:spLocks noGrp="1"/>
          </p:cNvSpPr>
          <p:nvPr>
            <p:ph type="pic" sz="quarter" idx="13"/>
          </p:nvPr>
        </p:nvSpPr>
        <p:spPr>
          <a:xfrm>
            <a:off x="1764792" y="804672"/>
            <a:ext cx="5638800" cy="3657600"/>
          </a:xfrm>
        </p:spPr>
        <p:txBody>
          <a:bodyPr/>
          <a:lstStyle>
            <a:lvl1pPr>
              <a:buNone/>
              <a:defRPr>
                <a:solidFill>
                  <a:schemeClr val="bg2"/>
                </a:solidFill>
              </a:defRPr>
            </a:lvl1pPr>
          </a:lstStyle>
          <a:p>
            <a:r>
              <a:rPr lang="en-CA" smtClean="0"/>
              <a:t>Drag picture to placeholder or click icon to add</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90818" y="2514600"/>
            <a:ext cx="8162365" cy="914400"/>
          </a:xfrm>
        </p:spPr>
        <p:txBody>
          <a:bodyPr anchor="b" anchorCtr="0"/>
          <a:lstStyle>
            <a:lvl1pPr algn="ctr">
              <a:defRPr sz="5400" b="0" cap="none" baseline="0">
                <a:solidFill>
                  <a:schemeClr val="tx2"/>
                </a:solidFill>
                <a:effectLst>
                  <a:outerShdw blurRad="50800" dist="38100" dir="2700000" algn="tl" rotWithShape="0">
                    <a:prstClr val="black">
                      <a:alpha val="40000"/>
                    </a:prstClr>
                  </a:outerShdw>
                </a:effectLst>
              </a:defRPr>
            </a:lvl1pPr>
          </a:lstStyle>
          <a:p>
            <a:r>
              <a:rPr lang="en-CA" smtClean="0"/>
              <a:t>Click to edit Master title style</a:t>
            </a:r>
            <a:endParaRPr/>
          </a:p>
        </p:txBody>
      </p:sp>
      <p:sp>
        <p:nvSpPr>
          <p:cNvPr id="3" name="Text Placeholder 2"/>
          <p:cNvSpPr>
            <a:spLocks noGrp="1"/>
          </p:cNvSpPr>
          <p:nvPr>
            <p:ph type="body" idx="1"/>
          </p:nvPr>
        </p:nvSpPr>
        <p:spPr>
          <a:xfrm>
            <a:off x="490818" y="3429000"/>
            <a:ext cx="8162365" cy="701000"/>
          </a:xfrm>
        </p:spPr>
        <p:txBody>
          <a:bodyPr anchor="t" anchorCtr="0">
            <a:normAutofit/>
          </a:bodyPr>
          <a:lstStyle>
            <a:lvl1pPr marL="0" indent="0" algn="ctr">
              <a:spcBef>
                <a:spcPts val="0"/>
              </a:spcBef>
              <a:buNone/>
              <a:defRPr sz="1800">
                <a:solidFill>
                  <a:schemeClr val="tx2"/>
                </a:solidFill>
                <a:effectLst>
                  <a:outerShdw blurRad="50800" dist="38100" dir="2700000" algn="tl" rotWithShape="0">
                    <a:prstClr val="black">
                      <a:alpha val="40000"/>
                    </a:prst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400" kern="1200">
                <a:solidFill>
                  <a:schemeClr val="tx2">
                    <a:lumMod val="75000"/>
                  </a:schemeClr>
                </a:solidFill>
                <a:latin typeface="+mn-lt"/>
                <a:ea typeface="+mn-ea"/>
                <a:cs typeface="+mn-cs"/>
              </a:defRPr>
            </a:lvl1pPr>
          </a:lstStyle>
          <a:p>
            <a:fld id="{7C2C204B-2C94-9B48-A2AF-093397A92FEE}" type="datetimeFigureOut">
              <a:rPr lang="en-US" smtClean="0"/>
              <a:t>19-01-21</a:t>
            </a:fld>
            <a:endParaRPr lang="en-US"/>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400" kern="1200">
                <a:solidFill>
                  <a:schemeClr val="tx2">
                    <a:lumMod val="75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400" kern="1200">
                <a:solidFill>
                  <a:schemeClr val="tx2">
                    <a:lumMod val="75000"/>
                  </a:schemeClr>
                </a:solidFill>
                <a:latin typeface="+mn-lt"/>
                <a:ea typeface="+mn-ea"/>
                <a:cs typeface="+mn-cs"/>
              </a:defRPr>
            </a:lvl1pPr>
          </a:lstStyle>
          <a:p>
            <a:fld id="{A9CCB588-CF59-6D45-900F-A9CE725A0D7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7239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6482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7C2C204B-2C94-9B48-A2AF-093397A92FEE}" type="datetimeFigureOut">
              <a:rPr lang="en-US" smtClean="0"/>
              <a:t>19-01-21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CCB588-CF59-6D45-900F-A9CE725A0D7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723900" y="1598613"/>
            <a:ext cx="3773488" cy="427877"/>
          </a:xfrm>
        </p:spPr>
        <p:txBody>
          <a:bodyPr anchor="b">
            <a:normAutofit/>
          </a:bodyPr>
          <a:lstStyle>
            <a:lvl1pPr marL="0" indent="0" algn="ctr">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723900" y="2174875"/>
            <a:ext cx="3773488" cy="3997325"/>
          </a:xfrm>
        </p:spPr>
        <p:txBody>
          <a:bodyPr/>
          <a:lstStyle>
            <a:lvl1pPr>
              <a:defRPr sz="2400"/>
            </a:lvl1pPr>
            <a:lvl2pPr>
              <a:defRPr sz="2200"/>
            </a:lvl2pPr>
            <a:lvl3pPr>
              <a:defRPr sz="2000"/>
            </a:lvl3pPr>
            <a:lvl4pPr>
              <a:defRPr sz="1800"/>
            </a:lvl4pPr>
            <a:lvl5pPr>
              <a:defRPr sz="1800"/>
            </a:lvl5pPr>
            <a:lvl6pPr>
              <a:defRPr sz="1600"/>
            </a:lvl6pPr>
            <a:lvl7pPr marL="2290763" indent="-344488">
              <a:defRPr sz="1600"/>
            </a:lvl7pPr>
            <a:lvl8pPr marL="2290763" indent="-344488">
              <a:defRPr sz="1600"/>
            </a:lvl8pPr>
            <a:lvl9pPr marL="2290763" indent="-344488">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645026" y="1598613"/>
            <a:ext cx="3776472" cy="427877"/>
          </a:xfrm>
        </p:spPr>
        <p:txBody>
          <a:bodyPr anchor="b">
            <a:normAutofit/>
          </a:bodyPr>
          <a:lstStyle>
            <a:lvl1pPr marL="0" indent="0" algn="ctr">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6" y="2174875"/>
            <a:ext cx="3776472" cy="3997325"/>
          </a:xfrm>
        </p:spPr>
        <p:txBody>
          <a:bodyPr/>
          <a:lstStyle>
            <a:lvl1pPr>
              <a:defRPr sz="2400"/>
            </a:lvl1pPr>
            <a:lvl2pPr>
              <a:defRPr sz="2200"/>
            </a:lvl2pPr>
            <a:lvl3pPr>
              <a:defRPr sz="2000"/>
            </a:lvl3pPr>
            <a:lvl4pPr>
              <a:defRPr sz="1800"/>
            </a:lvl4pPr>
            <a:lvl5pPr>
              <a:defRPr sz="1800"/>
            </a:lvl5pPr>
            <a:lvl6pPr>
              <a:defRPr sz="1600"/>
            </a:lvl6pPr>
            <a:lvl7pPr marL="2290763" indent="-344488">
              <a:defRPr sz="1600"/>
            </a:lvl7pPr>
            <a:lvl8pPr marL="2290763" indent="-344488">
              <a:defRPr sz="1600"/>
            </a:lvl8pPr>
            <a:lvl9pPr marL="2290763" indent="-344488">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7C2C204B-2C94-9B48-A2AF-093397A92FEE}" type="datetimeFigureOut">
              <a:rPr lang="en-US" smtClean="0"/>
              <a:t>19-01-21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CCB588-CF59-6D45-900F-A9CE725A0D7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723900" y="1586753"/>
            <a:ext cx="7707406" cy="2231136"/>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7C2C204B-2C94-9B48-A2AF-093397A92FEE}" type="datetimeFigureOut">
              <a:rPr lang="en-US" smtClean="0"/>
              <a:t>19-01-21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CCB588-CF59-6D45-900F-A9CE725A0D79}" type="slidenum">
              <a:rPr lang="en-US" smtClean="0"/>
              <a:t>‹#›</a:t>
            </a:fld>
            <a:endParaRPr lang="en-US"/>
          </a:p>
        </p:txBody>
      </p:sp>
      <p:sp>
        <p:nvSpPr>
          <p:cNvPr id="8" name="Content Placeholder 2"/>
          <p:cNvSpPr>
            <a:spLocks noGrp="1"/>
          </p:cNvSpPr>
          <p:nvPr>
            <p:ph sz="half" idx="13"/>
          </p:nvPr>
        </p:nvSpPr>
        <p:spPr>
          <a:xfrm>
            <a:off x="723900" y="3914170"/>
            <a:ext cx="7707406" cy="2231136"/>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7239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7C2C204B-2C94-9B48-A2AF-093397A92FEE}" type="datetimeFigureOut">
              <a:rPr lang="en-US" smtClean="0"/>
              <a:t>19-01-21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CCB588-CF59-6D45-900F-A9CE725A0D79}" type="slidenum">
              <a:rPr lang="en-US" smtClean="0"/>
              <a:t>‹#›</a:t>
            </a:fld>
            <a:endParaRPr lang="en-US"/>
          </a:p>
        </p:txBody>
      </p:sp>
      <p:sp>
        <p:nvSpPr>
          <p:cNvPr id="8" name="Content Placeholder 3"/>
          <p:cNvSpPr>
            <a:spLocks noGrp="1"/>
          </p:cNvSpPr>
          <p:nvPr>
            <p:ph sz="half" idx="2"/>
          </p:nvPr>
        </p:nvSpPr>
        <p:spPr>
          <a:xfrm>
            <a:off x="46482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9" name="Content Placeholder 3"/>
          <p:cNvSpPr>
            <a:spLocks noGrp="1"/>
          </p:cNvSpPr>
          <p:nvPr>
            <p:ph sz="half" idx="14"/>
          </p:nvPr>
        </p:nvSpPr>
        <p:spPr>
          <a:xfrm>
            <a:off x="46482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7C2C204B-2C94-9B48-A2AF-093397A92FEE}" type="datetimeFigureOut">
              <a:rPr lang="en-US" smtClean="0"/>
              <a:t>19-01-21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CCB588-CF59-6D45-900F-A9CE725A0D79}" type="slidenum">
              <a:rPr lang="en-US" smtClean="0"/>
              <a:t>‹#›</a:t>
            </a:fld>
            <a:endParaRPr lang="en-US"/>
          </a:p>
        </p:txBody>
      </p:sp>
      <p:sp>
        <p:nvSpPr>
          <p:cNvPr id="6" name="Content Placeholder 2"/>
          <p:cNvSpPr>
            <a:spLocks noGrp="1"/>
          </p:cNvSpPr>
          <p:nvPr>
            <p:ph sz="half" idx="1"/>
          </p:nvPr>
        </p:nvSpPr>
        <p:spPr>
          <a:xfrm>
            <a:off x="7239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Content Placeholder 3"/>
          <p:cNvSpPr>
            <a:spLocks noGrp="1"/>
          </p:cNvSpPr>
          <p:nvPr>
            <p:ph sz="half" idx="2"/>
          </p:nvPr>
        </p:nvSpPr>
        <p:spPr>
          <a:xfrm>
            <a:off x="46482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8" name="Content Placeholder 2"/>
          <p:cNvSpPr>
            <a:spLocks noGrp="1"/>
          </p:cNvSpPr>
          <p:nvPr>
            <p:ph sz="half" idx="13"/>
          </p:nvPr>
        </p:nvSpPr>
        <p:spPr>
          <a:xfrm>
            <a:off x="7239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9" name="Content Placeholder 3"/>
          <p:cNvSpPr>
            <a:spLocks noGrp="1"/>
          </p:cNvSpPr>
          <p:nvPr>
            <p:ph sz="half" idx="14"/>
          </p:nvPr>
        </p:nvSpPr>
        <p:spPr>
          <a:xfrm>
            <a:off x="46482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6141" y="314979"/>
            <a:ext cx="7691719" cy="1143000"/>
          </a:xfrm>
          <a:prstGeom prst="rect">
            <a:avLst/>
          </a:prstGeom>
        </p:spPr>
        <p:txBody>
          <a:bodyPr vert="horz" lIns="91440" tIns="45720" rIns="91440" bIns="45720" rtlCol="0" anchor="ctr">
            <a:noAutofit/>
          </a:bodyPr>
          <a:lstStyle/>
          <a:p>
            <a:r>
              <a:rPr/>
              <a:t>Click to edit title style</a:t>
            </a:r>
          </a:p>
        </p:txBody>
      </p:sp>
      <p:sp>
        <p:nvSpPr>
          <p:cNvPr id="3" name="Text Placeholder 2"/>
          <p:cNvSpPr>
            <a:spLocks noGrp="1"/>
          </p:cNvSpPr>
          <p:nvPr>
            <p:ph type="body" idx="1"/>
          </p:nvPr>
        </p:nvSpPr>
        <p:spPr>
          <a:xfrm>
            <a:off x="726141" y="1586753"/>
            <a:ext cx="7691719" cy="4571999"/>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400">
                <a:solidFill>
                  <a:schemeClr val="tx1">
                    <a:lumMod val="65000"/>
                    <a:lumOff val="35000"/>
                  </a:schemeClr>
                </a:solidFill>
              </a:defRPr>
            </a:lvl1pPr>
          </a:lstStyle>
          <a:p>
            <a:fld id="{7C2C204B-2C94-9B48-A2AF-093397A92FEE}" type="datetimeFigureOut">
              <a:rPr lang="en-US" smtClean="0"/>
              <a:t>19-01-21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lumMod val="65000"/>
                    <a:lumOff val="35000"/>
                  </a:schemeClr>
                </a:solidFill>
              </a:defRPr>
            </a:lvl1pPr>
          </a:lstStyle>
          <a:p>
            <a:fld id="{A9CCB588-CF59-6D45-900F-A9CE725A0D7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Lst>
  <p:txStyles>
    <p:titleStyle>
      <a:lvl1pPr algn="ctr" defTabSz="914400" rtl="0" eaLnBrk="1" latinLnBrk="0" hangingPunct="1">
        <a:spcBef>
          <a:spcPct val="0"/>
        </a:spcBef>
        <a:buNone/>
        <a:defRPr sz="5400" kern="1200">
          <a:solidFill>
            <a:schemeClr val="tx1">
              <a:lumMod val="85000"/>
              <a:lumOff val="15000"/>
            </a:schemeClr>
          </a:solidFill>
          <a:latin typeface="+mj-lt"/>
          <a:ea typeface="+mj-ea"/>
          <a:cs typeface="+mj-cs"/>
        </a:defRPr>
      </a:lvl1pPr>
    </p:titleStyle>
    <p:bodyStyle>
      <a:lvl1pPr marL="457200" indent="-457200" algn="l" defTabSz="914400" rtl="0" eaLnBrk="1" latinLnBrk="0" hangingPunct="1">
        <a:spcBef>
          <a:spcPts val="2400"/>
        </a:spcBef>
        <a:buSzPct val="90000"/>
        <a:buFont typeface="Wingdings" pitchFamily="2" charset="2"/>
        <a:buChar char="v"/>
        <a:defRPr sz="24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1200"/>
        </a:spcBef>
        <a:buClr>
          <a:schemeClr val="bg1">
            <a:lumMod val="65000"/>
          </a:schemeClr>
        </a:buClr>
        <a:buSzPct val="90000"/>
        <a:buFont typeface="Wingdings" pitchFamily="2" charset="2"/>
        <a:buChar char="v"/>
        <a:defRPr sz="2200" kern="1200">
          <a:solidFill>
            <a:schemeClr val="tx1">
              <a:lumMod val="75000"/>
              <a:lumOff val="25000"/>
            </a:schemeClr>
          </a:solidFill>
          <a:latin typeface="+mn-lt"/>
          <a:ea typeface="+mn-ea"/>
          <a:cs typeface="+mn-cs"/>
        </a:defRPr>
      </a:lvl2pPr>
      <a:lvl3pPr marL="1263650" indent="-349250" algn="l" defTabSz="914400" rtl="0" eaLnBrk="1" latinLnBrk="0" hangingPunct="1">
        <a:spcBef>
          <a:spcPts val="1200"/>
        </a:spcBef>
        <a:buSzPct val="90000"/>
        <a:buFont typeface="Wingdings" pitchFamily="2" charset="2"/>
        <a:buChar char="v"/>
        <a:defRPr sz="2000" kern="1200">
          <a:solidFill>
            <a:schemeClr val="tx1">
              <a:lumMod val="75000"/>
              <a:lumOff val="25000"/>
            </a:schemeClr>
          </a:solidFill>
          <a:latin typeface="+mn-lt"/>
          <a:ea typeface="+mn-ea"/>
          <a:cs typeface="+mn-cs"/>
        </a:defRPr>
      </a:lvl3pPr>
      <a:lvl4pPr marL="1600200" indent="-336550" algn="l" defTabSz="914400" rtl="0" eaLnBrk="1" latinLnBrk="0" hangingPunct="1">
        <a:spcBef>
          <a:spcPts val="1200"/>
        </a:spcBef>
        <a:buClr>
          <a:schemeClr val="bg1">
            <a:lumMod val="65000"/>
          </a:schemeClr>
        </a:buClr>
        <a:buSzPct val="90000"/>
        <a:buFont typeface="Wingdings" pitchFamily="2" charset="2"/>
        <a:buChar char="v"/>
        <a:defRPr sz="1800" kern="1200">
          <a:solidFill>
            <a:schemeClr val="tx1">
              <a:lumMod val="75000"/>
              <a:lumOff val="25000"/>
            </a:schemeClr>
          </a:solidFill>
          <a:latin typeface="+mn-lt"/>
          <a:ea typeface="+mn-ea"/>
          <a:cs typeface="+mn-cs"/>
        </a:defRPr>
      </a:lvl4pPr>
      <a:lvl5pPr marL="1946275" indent="-346075" algn="l" defTabSz="914400" rtl="0" eaLnBrk="1" latinLnBrk="0" hangingPunct="1">
        <a:spcBef>
          <a:spcPts val="1200"/>
        </a:spcBef>
        <a:buSzPct val="90000"/>
        <a:buFont typeface="Wingdings" pitchFamily="2" charset="2"/>
        <a:buChar char="v"/>
        <a:defRPr sz="1800" kern="1200">
          <a:solidFill>
            <a:schemeClr val="tx1">
              <a:lumMod val="75000"/>
              <a:lumOff val="25000"/>
            </a:schemeClr>
          </a:solidFill>
          <a:latin typeface="+mn-lt"/>
          <a:ea typeface="+mn-ea"/>
          <a:cs typeface="+mn-cs"/>
        </a:defRPr>
      </a:lvl5pPr>
      <a:lvl6pPr marL="2290763" indent="-344488" algn="l" defTabSz="914400" rtl="0" eaLnBrk="1" latinLnBrk="0" hangingPunct="1">
        <a:spcBef>
          <a:spcPct val="20000"/>
        </a:spcBef>
        <a:buClr>
          <a:schemeClr val="bg1">
            <a:lumMod val="65000"/>
          </a:schemeClr>
        </a:buClr>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6pPr>
      <a:lvl7pPr marL="2625725" indent="-344488" algn="l" defTabSz="914400" rtl="0" eaLnBrk="1" latinLnBrk="0" hangingPunct="1">
        <a:spcBef>
          <a:spcPct val="20000"/>
        </a:spcBef>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7pPr>
      <a:lvl8pPr marL="2970213" indent="-344488" algn="l" defTabSz="914400" rtl="0" eaLnBrk="1" latinLnBrk="0" hangingPunct="1">
        <a:spcBef>
          <a:spcPct val="20000"/>
        </a:spcBef>
        <a:buClr>
          <a:schemeClr val="bg1">
            <a:lumMod val="65000"/>
          </a:schemeClr>
        </a:buClr>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8pPr>
      <a:lvl9pPr marL="3313113" indent="-344488" algn="l" defTabSz="914400" rtl="0" eaLnBrk="1" latinLnBrk="0" hangingPunct="1">
        <a:spcBef>
          <a:spcPct val="20000"/>
        </a:spcBef>
        <a:buSzPct val="90000"/>
        <a:buFont typeface="Wingdings" pitchFamily="2" charset="2"/>
        <a:buChar char="v"/>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Addressing Poverty</a:t>
            </a:r>
            <a:endParaRPr lang="en-US" dirty="0"/>
          </a:p>
        </p:txBody>
      </p:sp>
      <p:sp>
        <p:nvSpPr>
          <p:cNvPr id="3" name="Subtitle 2"/>
          <p:cNvSpPr>
            <a:spLocks noGrp="1"/>
          </p:cNvSpPr>
          <p:nvPr>
            <p:ph type="subTitle" idx="1"/>
          </p:nvPr>
        </p:nvSpPr>
        <p:spPr/>
        <p:txBody>
          <a:bodyPr/>
          <a:lstStyle/>
          <a:p>
            <a:r>
              <a:rPr lang="en-US" dirty="0" smtClean="0"/>
              <a:t>Relief Programs</a:t>
            </a:r>
            <a:endParaRPr lang="en-US" dirty="0"/>
          </a:p>
        </p:txBody>
      </p:sp>
    </p:spTree>
    <p:extLst>
      <p:ext uri="{BB962C8B-B14F-4D97-AF65-F5344CB8AC3E}">
        <p14:creationId xmlns:p14="http://schemas.microsoft.com/office/powerpoint/2010/main" val="1691615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Governments</a:t>
            </a:r>
            <a:endParaRPr lang="en-US" dirty="0"/>
          </a:p>
        </p:txBody>
      </p:sp>
      <p:sp>
        <p:nvSpPr>
          <p:cNvPr id="3" name="Content Placeholder 2"/>
          <p:cNvSpPr>
            <a:spLocks noGrp="1"/>
          </p:cNvSpPr>
          <p:nvPr>
            <p:ph idx="1"/>
          </p:nvPr>
        </p:nvSpPr>
        <p:spPr/>
        <p:txBody>
          <a:bodyPr/>
          <a:lstStyle/>
          <a:p>
            <a:r>
              <a:rPr lang="en-US" dirty="0" smtClean="0"/>
              <a:t>Governments, not corporations deal with social issues like poverty. Why? Because corporations are concerned with one thing, and its not social welfare.</a:t>
            </a:r>
            <a:endParaRPr lang="en-US" dirty="0"/>
          </a:p>
        </p:txBody>
      </p:sp>
    </p:spTree>
    <p:extLst>
      <p:ext uri="{BB962C8B-B14F-4D97-AF65-F5344CB8AC3E}">
        <p14:creationId xmlns:p14="http://schemas.microsoft.com/office/powerpoint/2010/main" val="1077799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Structural Strategies</a:t>
            </a:r>
            <a:endParaRPr lang="en-US" dirty="0"/>
          </a:p>
        </p:txBody>
      </p:sp>
      <p:sp>
        <p:nvSpPr>
          <p:cNvPr id="3" name="Content Placeholder 2"/>
          <p:cNvSpPr>
            <a:spLocks noGrp="1"/>
          </p:cNvSpPr>
          <p:nvPr>
            <p:ph idx="1"/>
          </p:nvPr>
        </p:nvSpPr>
        <p:spPr/>
        <p:txBody>
          <a:bodyPr/>
          <a:lstStyle/>
          <a:p>
            <a:r>
              <a:rPr lang="en-US" dirty="0" smtClean="0"/>
              <a:t>Long </a:t>
            </a:r>
            <a:r>
              <a:rPr lang="mr-IN" dirty="0" smtClean="0"/>
              <a:t>–</a:t>
            </a:r>
            <a:r>
              <a:rPr lang="en-US" dirty="0" smtClean="0"/>
              <a:t> term economic adjustments. </a:t>
            </a:r>
            <a:endParaRPr lang="en-US" dirty="0"/>
          </a:p>
          <a:p>
            <a:pPr>
              <a:buFontTx/>
              <a:buChar char="-"/>
            </a:pPr>
            <a:r>
              <a:rPr lang="en-US" dirty="0" smtClean="0"/>
              <a:t>Education and Training/Re-Training</a:t>
            </a:r>
          </a:p>
          <a:p>
            <a:pPr>
              <a:buFontTx/>
              <a:buChar char="-"/>
            </a:pPr>
            <a:r>
              <a:rPr lang="en-US" dirty="0" smtClean="0"/>
              <a:t>Daycare</a:t>
            </a:r>
          </a:p>
          <a:p>
            <a:pPr>
              <a:buFontTx/>
              <a:buChar char="-"/>
            </a:pPr>
            <a:r>
              <a:rPr lang="en-US" dirty="0" smtClean="0"/>
              <a:t>Relocation</a:t>
            </a:r>
          </a:p>
          <a:p>
            <a:pPr>
              <a:buFontTx/>
              <a:buChar char="-"/>
            </a:pPr>
            <a:r>
              <a:rPr lang="en-US" dirty="0" smtClean="0"/>
              <a:t>Rebuilding Self </a:t>
            </a:r>
            <a:r>
              <a:rPr lang="mr-IN" dirty="0" smtClean="0"/>
              <a:t>–</a:t>
            </a:r>
            <a:r>
              <a:rPr lang="en-US" dirty="0" smtClean="0"/>
              <a:t> Esteem and Motivation</a:t>
            </a:r>
          </a:p>
          <a:p>
            <a:pPr marL="0" indent="0">
              <a:buNone/>
            </a:pPr>
            <a:r>
              <a:rPr lang="en-US" dirty="0" smtClean="0"/>
              <a:t>They are long term in that they hope to ‘break the cycle’ of poverty.</a:t>
            </a:r>
            <a:endParaRPr lang="en-US" dirty="0"/>
          </a:p>
        </p:txBody>
      </p:sp>
    </p:spTree>
    <p:extLst>
      <p:ext uri="{BB962C8B-B14F-4D97-AF65-F5344CB8AC3E}">
        <p14:creationId xmlns:p14="http://schemas.microsoft.com/office/powerpoint/2010/main" val="521415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973"/>
            <a:ext cx="8229600" cy="1143000"/>
          </a:xfrm>
        </p:spPr>
        <p:txBody>
          <a:bodyPr/>
          <a:lstStyle/>
          <a:p>
            <a:r>
              <a:rPr lang="en-US" dirty="0" smtClean="0"/>
              <a:t>Relief Programs</a:t>
            </a:r>
            <a:endParaRPr lang="en-US" dirty="0"/>
          </a:p>
        </p:txBody>
      </p:sp>
      <p:sp>
        <p:nvSpPr>
          <p:cNvPr id="3" name="Content Placeholder 2"/>
          <p:cNvSpPr>
            <a:spLocks noGrp="1"/>
          </p:cNvSpPr>
          <p:nvPr>
            <p:ph idx="1"/>
          </p:nvPr>
        </p:nvSpPr>
        <p:spPr>
          <a:xfrm>
            <a:off x="0" y="1291203"/>
            <a:ext cx="9144000" cy="5257800"/>
          </a:xfrm>
        </p:spPr>
        <p:txBody>
          <a:bodyPr>
            <a:normAutofit/>
          </a:bodyPr>
          <a:lstStyle/>
          <a:p>
            <a:r>
              <a:rPr lang="en-US" b="1" dirty="0" smtClean="0">
                <a:solidFill>
                  <a:srgbClr val="000090"/>
                </a:solidFill>
              </a:rPr>
              <a:t>Welfare benefits: </a:t>
            </a:r>
            <a:r>
              <a:rPr lang="en-US" dirty="0" smtClean="0"/>
              <a:t>social safety net of last </a:t>
            </a:r>
            <a:r>
              <a:rPr lang="en-US" dirty="0" err="1" smtClean="0"/>
              <a:t>resport</a:t>
            </a:r>
            <a:r>
              <a:rPr lang="en-US" dirty="0" smtClean="0"/>
              <a:t> whereby money from the province and federal government is given to those in need. </a:t>
            </a:r>
          </a:p>
          <a:p>
            <a:r>
              <a:rPr lang="en-US" b="1" dirty="0" smtClean="0">
                <a:solidFill>
                  <a:srgbClr val="000090"/>
                </a:solidFill>
              </a:rPr>
              <a:t>Seniors’ benefits: </a:t>
            </a:r>
            <a:r>
              <a:rPr lang="en-US" dirty="0" smtClean="0"/>
              <a:t>Old age security is paid out when reported incomes do not meet minimums</a:t>
            </a:r>
          </a:p>
          <a:p>
            <a:r>
              <a:rPr lang="en-US" b="1" dirty="0" smtClean="0">
                <a:solidFill>
                  <a:srgbClr val="000090"/>
                </a:solidFill>
              </a:rPr>
              <a:t>Canada Pension Plan: </a:t>
            </a:r>
            <a:r>
              <a:rPr lang="en-US" dirty="0" smtClean="0"/>
              <a:t>All Canadians pay into it and the amount received depends on income and contributions made during working years. It is usually received partially at 60 or fully at 65 years of age.</a:t>
            </a:r>
            <a:endParaRPr lang="en-US" dirty="0"/>
          </a:p>
        </p:txBody>
      </p:sp>
    </p:spTree>
    <p:extLst>
      <p:ext uri="{BB962C8B-B14F-4D97-AF65-F5344CB8AC3E}">
        <p14:creationId xmlns:p14="http://schemas.microsoft.com/office/powerpoint/2010/main" val="3618955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20992"/>
            <a:ext cx="8229600" cy="5405172"/>
          </a:xfrm>
        </p:spPr>
        <p:txBody>
          <a:bodyPr>
            <a:normAutofit/>
          </a:bodyPr>
          <a:lstStyle/>
          <a:p>
            <a:r>
              <a:rPr lang="en-US" b="1" dirty="0" smtClean="0">
                <a:solidFill>
                  <a:srgbClr val="000090"/>
                </a:solidFill>
              </a:rPr>
              <a:t>Employment Insurance: </a:t>
            </a:r>
            <a:r>
              <a:rPr lang="en-US" dirty="0" smtClean="0"/>
              <a:t>pays a percentage of the unemployed persons former income level depending on the number of weeks worked previous to the period of unemployment</a:t>
            </a:r>
          </a:p>
          <a:p>
            <a:r>
              <a:rPr lang="en-US" b="1" dirty="0" smtClean="0">
                <a:solidFill>
                  <a:srgbClr val="000090"/>
                </a:solidFill>
              </a:rPr>
              <a:t>Child Tax Benefit: </a:t>
            </a:r>
            <a:r>
              <a:rPr lang="en-US" dirty="0" smtClean="0"/>
              <a:t>Monthly payment made to eligible families to help them with the cost of raising children under 18 years of age.</a:t>
            </a:r>
          </a:p>
          <a:p>
            <a:r>
              <a:rPr lang="en-US" b="1" dirty="0" smtClean="0">
                <a:solidFill>
                  <a:srgbClr val="000090"/>
                </a:solidFill>
              </a:rPr>
              <a:t>Compensation for work </a:t>
            </a:r>
            <a:r>
              <a:rPr lang="mr-IN" b="1" dirty="0" smtClean="0">
                <a:solidFill>
                  <a:srgbClr val="000090"/>
                </a:solidFill>
              </a:rPr>
              <a:t>–</a:t>
            </a:r>
            <a:r>
              <a:rPr lang="en-US" b="1" dirty="0" smtClean="0">
                <a:solidFill>
                  <a:srgbClr val="000090"/>
                </a:solidFill>
              </a:rPr>
              <a:t> related injury: </a:t>
            </a:r>
            <a:r>
              <a:rPr lang="en-US" dirty="0" smtClean="0"/>
              <a:t>Workers injured on the job get compensation to prevent them falling into low </a:t>
            </a:r>
            <a:r>
              <a:rPr lang="mr-IN" dirty="0" smtClean="0"/>
              <a:t>–</a:t>
            </a:r>
            <a:r>
              <a:rPr lang="en-US" dirty="0" smtClean="0"/>
              <a:t> income categories</a:t>
            </a:r>
            <a:endParaRPr lang="en-US" dirty="0"/>
          </a:p>
        </p:txBody>
      </p:sp>
    </p:spTree>
    <p:extLst>
      <p:ext uri="{BB962C8B-B14F-4D97-AF65-F5344CB8AC3E}">
        <p14:creationId xmlns:p14="http://schemas.microsoft.com/office/powerpoint/2010/main" val="3592923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Collected</a:t>
            </a:r>
            <a:endParaRPr lang="en-US" dirty="0"/>
          </a:p>
        </p:txBody>
      </p:sp>
      <p:sp>
        <p:nvSpPr>
          <p:cNvPr id="3" name="Content Placeholder 2"/>
          <p:cNvSpPr>
            <a:spLocks noGrp="1"/>
          </p:cNvSpPr>
          <p:nvPr>
            <p:ph idx="1"/>
          </p:nvPr>
        </p:nvSpPr>
        <p:spPr>
          <a:xfrm>
            <a:off x="211667" y="1600200"/>
            <a:ext cx="8710083" cy="5088467"/>
          </a:xfrm>
        </p:spPr>
        <p:txBody>
          <a:bodyPr>
            <a:normAutofit fontScale="92500"/>
          </a:bodyPr>
          <a:lstStyle/>
          <a:p>
            <a:r>
              <a:rPr lang="en-US" dirty="0" smtClean="0"/>
              <a:t>The economy is like a household. You have bills to pay, children to take care of and money to be made.</a:t>
            </a:r>
          </a:p>
          <a:p>
            <a:pPr>
              <a:buFontTx/>
              <a:buChar char="-"/>
            </a:pPr>
            <a:r>
              <a:rPr lang="en-US" dirty="0" smtClean="0"/>
              <a:t>Income for the government is Tax. </a:t>
            </a:r>
          </a:p>
          <a:p>
            <a:pPr>
              <a:buFontTx/>
              <a:buChar char="-"/>
            </a:pPr>
            <a:r>
              <a:rPr lang="en-US" dirty="0" smtClean="0"/>
              <a:t>Tax is used to pay the governments bills (debts)</a:t>
            </a:r>
          </a:p>
          <a:p>
            <a:pPr>
              <a:buFontTx/>
              <a:buChar char="-"/>
            </a:pPr>
            <a:r>
              <a:rPr lang="en-US" dirty="0" smtClean="0"/>
              <a:t>Tax is used to take care of the government’s children (citizens </a:t>
            </a:r>
            <a:r>
              <a:rPr lang="mr-IN" dirty="0" smtClean="0"/>
              <a:t>–</a:t>
            </a:r>
            <a:r>
              <a:rPr lang="en-US" dirty="0" smtClean="0"/>
              <a:t> food, water, shelter, education, health etc.)</a:t>
            </a:r>
          </a:p>
          <a:p>
            <a:pPr>
              <a:buFontTx/>
              <a:buChar char="-"/>
            </a:pPr>
            <a:r>
              <a:rPr lang="en-US" i="1" dirty="0" smtClean="0">
                <a:solidFill>
                  <a:srgbClr val="000090"/>
                </a:solidFill>
              </a:rPr>
              <a:t>If governments cut tax, they cannot afford to pay their bills or take care of their children. Will the market make up for this? No. They care about profit not children. So when you hear governments cutting taxes ask yourself, which structural or relief programs are being cut to make up the difference. In your house if your parents lose income, they need to cut something. </a:t>
            </a:r>
            <a:endParaRPr lang="en-US" i="1" dirty="0">
              <a:solidFill>
                <a:srgbClr val="000090"/>
              </a:solidFill>
            </a:endParaRPr>
          </a:p>
        </p:txBody>
      </p:sp>
    </p:spTree>
    <p:extLst>
      <p:ext uri="{BB962C8B-B14F-4D97-AF65-F5344CB8AC3E}">
        <p14:creationId xmlns:p14="http://schemas.microsoft.com/office/powerpoint/2010/main" val="4106418076"/>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Vent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nture">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Venture">
      <a:fillStyleLst>
        <a:solidFill>
          <a:schemeClr val="phClr"/>
        </a:solidFill>
        <a:blipFill rotWithShape="1">
          <a:blip xmlns:r="http://schemas.openxmlformats.org/officeDocument/2006/relationships" r:embed="rId1">
            <a:duotone>
              <a:schemeClr val="phClr">
                <a:shade val="30000"/>
                <a:alpha val="50000"/>
                <a:satMod val="150000"/>
              </a:schemeClr>
              <a:schemeClr val="phClr">
                <a:tint val="50000"/>
                <a:alpha val="10000"/>
                <a:satMod val="150000"/>
              </a:schemeClr>
            </a:duotone>
          </a:blip>
          <a:stretch/>
        </a:blipFill>
        <a:blipFill rotWithShape="1">
          <a:blip xmlns:r="http://schemas.openxmlformats.org/officeDocument/2006/relationships" r:embed="rId2">
            <a:duotone>
              <a:schemeClr val="phClr">
                <a:shade val="30000"/>
                <a:alpha val="50000"/>
                <a:satMod val="150000"/>
              </a:schemeClr>
              <a:schemeClr val="phClr">
                <a:tint val="50000"/>
                <a:alpha val="10000"/>
                <a:satMod val="150000"/>
              </a:schemeClr>
            </a:duotone>
          </a:blip>
          <a:stretch/>
        </a:blip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innerShdw blurRad="76200" dist="25400" dir="13500000">
              <a:srgbClr val="4B4B4B">
                <a:alpha val="75000"/>
              </a:srgbClr>
            </a:innerShdw>
          </a:effectLst>
        </a:effectStyle>
      </a:effectStyleLst>
      <a:bgFillStyleLst>
        <a:solidFill>
          <a:schemeClr val="phClr"/>
        </a:solidFill>
        <a:blipFill rotWithShape="1">
          <a:blip xmlns:r="http://schemas.openxmlformats.org/officeDocument/2006/relationships" r:embed="rId3">
            <a:duotone>
              <a:schemeClr val="phClr">
                <a:shade val="10000"/>
                <a:alpha val="30000"/>
                <a:satMod val="60000"/>
              </a:schemeClr>
              <a:schemeClr val="phClr">
                <a:tint val="20000"/>
                <a:alpha val="5000"/>
                <a:satMod val="300000"/>
              </a:schemeClr>
            </a:duotone>
          </a:blip>
          <a:stretch/>
        </a:blipFill>
        <a:blipFill rotWithShape="1">
          <a:blip xmlns:r="http://schemas.openxmlformats.org/officeDocument/2006/relationships" r:embed="rId4">
            <a:duotone>
              <a:schemeClr val="phClr">
                <a:shade val="30000"/>
                <a:alpha val="50000"/>
                <a:satMod val="150000"/>
              </a:schemeClr>
              <a:schemeClr val="phClr">
                <a:tint val="50000"/>
                <a:alpha val="10000"/>
                <a:satMod val="1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Venture.thmx</Template>
  <TotalTime>14</TotalTime>
  <Words>373</Words>
  <Application>Microsoft Macintosh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Venture</vt:lpstr>
      <vt:lpstr>Addressing Poverty</vt:lpstr>
      <vt:lpstr>Role of Governments</vt:lpstr>
      <vt:lpstr>Structural Strategies</vt:lpstr>
      <vt:lpstr>Relief Programs</vt:lpstr>
      <vt:lpstr>PowerPoint Presentation</vt:lpstr>
      <vt:lpstr>Tax Collected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Addressing Poverty</dc:title>
  <dc:creator>Gordon Laffin</dc:creator>
  <cp:lastModifiedBy>Gordon Laffin</cp:lastModifiedBy>
  <cp:revision>3</cp:revision>
  <dcterms:created xsi:type="dcterms:W3CDTF">2019-01-21T16:48:54Z</dcterms:created>
  <dcterms:modified xsi:type="dcterms:W3CDTF">2019-01-21T17:03:12Z</dcterms:modified>
</cp:coreProperties>
</file>